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6F5CB8-7FC0-4E5F-B1AF-CD28166CEDC5}" v="18" dt="2025-09-25T20:11:05.148"/>
    <p1510:client id="{3998F78C-F0A5-49C3-AF57-783AA9100BC6}" v="491" dt="2025-09-25T20:53:17.735"/>
    <p1510:client id="{C03C1825-2F69-4A66-A4C4-7B9E04F0126B}" v="919" dt="2025-09-24T21:39:06"/>
    <p1510:client id="{F33D279F-7811-4868-A8CB-450443BF7868}" v="388" dt="2025-09-23T21:49:51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sna Božić" userId="S::vesna.bozic1@skole.hr::ca34641a-507b-4c66-a60b-ddd644c9e035" providerId="AD" clId="Web-{C03C1825-2F69-4A66-A4C4-7B9E04F0126B}"/>
    <pc:docChg chg="addSld modSld sldOrd">
      <pc:chgData name="Vesna Božić" userId="S::vesna.bozic1@skole.hr::ca34641a-507b-4c66-a60b-ddd644c9e035" providerId="AD" clId="Web-{C03C1825-2F69-4A66-A4C4-7B9E04F0126B}" dt="2025-09-24T21:39:06" v="704" actId="20577"/>
      <pc:docMkLst>
        <pc:docMk/>
      </pc:docMkLst>
      <pc:sldChg chg="modSp">
        <pc:chgData name="Vesna Božić" userId="S::vesna.bozic1@skole.hr::ca34641a-507b-4c66-a60b-ddd644c9e035" providerId="AD" clId="Web-{C03C1825-2F69-4A66-A4C4-7B9E04F0126B}" dt="2025-09-24T21:12:50.494" v="571" actId="1076"/>
        <pc:sldMkLst>
          <pc:docMk/>
          <pc:sldMk cId="3767298684" sldId="263"/>
        </pc:sldMkLst>
        <pc:spChg chg="mod">
          <ac:chgData name="Vesna Božić" userId="S::vesna.bozic1@skole.hr::ca34641a-507b-4c66-a60b-ddd644c9e035" providerId="AD" clId="Web-{C03C1825-2F69-4A66-A4C4-7B9E04F0126B}" dt="2025-09-24T21:12:50.494" v="571" actId="1076"/>
          <ac:spMkLst>
            <pc:docMk/>
            <pc:sldMk cId="3767298684" sldId="263"/>
            <ac:spMk id="2" creationId="{952A858D-ACC3-D12E-AFE3-FFEC2B772D73}"/>
          </ac:spMkLst>
        </pc:spChg>
      </pc:sldChg>
      <pc:sldChg chg="modSp">
        <pc:chgData name="Vesna Božić" userId="S::vesna.bozic1@skole.hr::ca34641a-507b-4c66-a60b-ddd644c9e035" providerId="AD" clId="Web-{C03C1825-2F69-4A66-A4C4-7B9E04F0126B}" dt="2025-09-24T21:13:25.698" v="572" actId="20577"/>
        <pc:sldMkLst>
          <pc:docMk/>
          <pc:sldMk cId="3316812922" sldId="265"/>
        </pc:sldMkLst>
        <pc:spChg chg="mod">
          <ac:chgData name="Vesna Božić" userId="S::vesna.bozic1@skole.hr::ca34641a-507b-4c66-a60b-ddd644c9e035" providerId="AD" clId="Web-{C03C1825-2F69-4A66-A4C4-7B9E04F0126B}" dt="2025-09-24T21:13:25.698" v="572" actId="20577"/>
          <ac:spMkLst>
            <pc:docMk/>
            <pc:sldMk cId="3316812922" sldId="265"/>
            <ac:spMk id="2" creationId="{D61666C3-4517-A43A-396E-4FFD8F3CB59C}"/>
          </ac:spMkLst>
        </pc:spChg>
      </pc:sldChg>
      <pc:sldChg chg="addSp delSp modSp new mod setBg">
        <pc:chgData name="Vesna Božić" userId="S::vesna.bozic1@skole.hr::ca34641a-507b-4c66-a60b-ddd644c9e035" providerId="AD" clId="Web-{C03C1825-2F69-4A66-A4C4-7B9E04F0126B}" dt="2025-09-24T19:09:39.592" v="9" actId="14100"/>
        <pc:sldMkLst>
          <pc:docMk/>
          <pc:sldMk cId="2432872730" sldId="268"/>
        </pc:sldMkLst>
        <pc:spChg chg="mod">
          <ac:chgData name="Vesna Božić" userId="S::vesna.bozic1@skole.hr::ca34641a-507b-4c66-a60b-ddd644c9e035" providerId="AD" clId="Web-{C03C1825-2F69-4A66-A4C4-7B9E04F0126B}" dt="2025-09-24T19:09:02.590" v="5"/>
          <ac:spMkLst>
            <pc:docMk/>
            <pc:sldMk cId="2432872730" sldId="268"/>
            <ac:spMk id="2" creationId="{989AAB4B-8ECD-0C2A-A11C-E7F586048287}"/>
          </ac:spMkLst>
        </pc:spChg>
        <pc:spChg chg="del">
          <ac:chgData name="Vesna Božić" userId="S::vesna.bozic1@skole.hr::ca34641a-507b-4c66-a60b-ddd644c9e035" providerId="AD" clId="Web-{C03C1825-2F69-4A66-A4C4-7B9E04F0126B}" dt="2025-09-24T19:07:56.056" v="1"/>
          <ac:spMkLst>
            <pc:docMk/>
            <pc:sldMk cId="2432872730" sldId="268"/>
            <ac:spMk id="3" creationId="{2AF29196-5CB6-5A38-8C60-BC485D8CDE08}"/>
          </ac:spMkLst>
        </pc:spChg>
        <pc:spChg chg="add">
          <ac:chgData name="Vesna Božić" userId="S::vesna.bozic1@skole.hr::ca34641a-507b-4c66-a60b-ddd644c9e035" providerId="AD" clId="Web-{C03C1825-2F69-4A66-A4C4-7B9E04F0126B}" dt="2025-09-24T19:09:02.590" v="5"/>
          <ac:spMkLst>
            <pc:docMk/>
            <pc:sldMk cId="2432872730" sldId="268"/>
            <ac:spMk id="9" creationId="{5E395AE0-8789-FAD6-A987-32E65C185100}"/>
          </ac:spMkLst>
        </pc:spChg>
        <pc:picChg chg="add mod ord">
          <ac:chgData name="Vesna Božić" userId="S::vesna.bozic1@skole.hr::ca34641a-507b-4c66-a60b-ddd644c9e035" providerId="AD" clId="Web-{C03C1825-2F69-4A66-A4C4-7B9E04F0126B}" dt="2025-09-24T19:09:39.592" v="9" actId="14100"/>
          <ac:picMkLst>
            <pc:docMk/>
            <pc:sldMk cId="2432872730" sldId="268"/>
            <ac:picMk id="4" creationId="{0F62B239-B339-35EA-FF5A-723AC5C6FCE1}"/>
          </ac:picMkLst>
        </pc:picChg>
        <pc:cxnChg chg="add">
          <ac:chgData name="Vesna Božić" userId="S::vesna.bozic1@skole.hr::ca34641a-507b-4c66-a60b-ddd644c9e035" providerId="AD" clId="Web-{C03C1825-2F69-4A66-A4C4-7B9E04F0126B}" dt="2025-09-24T19:09:02.590" v="5"/>
          <ac:cxnSpMkLst>
            <pc:docMk/>
            <pc:sldMk cId="2432872730" sldId="268"/>
            <ac:cxnSpMk id="11" creationId="{7667AA61-5C27-F30F-D229-06CBE5709F33}"/>
          </ac:cxnSpMkLst>
        </pc:cxnChg>
      </pc:sldChg>
      <pc:sldChg chg="addSp delSp modSp new mod setBg">
        <pc:chgData name="Vesna Božić" userId="S::vesna.bozic1@skole.hr::ca34641a-507b-4c66-a60b-ddd644c9e035" providerId="AD" clId="Web-{C03C1825-2F69-4A66-A4C4-7B9E04F0126B}" dt="2025-09-24T21:16:11.752" v="585"/>
        <pc:sldMkLst>
          <pc:docMk/>
          <pc:sldMk cId="2012797971" sldId="269"/>
        </pc:sldMkLst>
        <pc:spChg chg="mod">
          <ac:chgData name="Vesna Božić" userId="S::vesna.bozic1@skole.hr::ca34641a-507b-4c66-a60b-ddd644c9e035" providerId="AD" clId="Web-{C03C1825-2F69-4A66-A4C4-7B9E04F0126B}" dt="2025-09-24T21:13:57.152" v="575"/>
          <ac:spMkLst>
            <pc:docMk/>
            <pc:sldMk cId="2012797971" sldId="269"/>
            <ac:spMk id="2" creationId="{FAFCACB6-9782-B8E8-9B9A-60E5E71E7894}"/>
          </ac:spMkLst>
        </pc:spChg>
        <pc:spChg chg="del">
          <ac:chgData name="Vesna Božić" userId="S::vesna.bozic1@skole.hr::ca34641a-507b-4c66-a60b-ddd644c9e035" providerId="AD" clId="Web-{C03C1825-2F69-4A66-A4C4-7B9E04F0126B}" dt="2025-09-24T19:13:57.329" v="11"/>
          <ac:spMkLst>
            <pc:docMk/>
            <pc:sldMk cId="2012797971" sldId="269"/>
            <ac:spMk id="3" creationId="{72C1C2E9-FF3E-8333-CAAC-B7E2E441F5A1}"/>
          </ac:spMkLst>
        </pc:spChg>
        <pc:spChg chg="add del">
          <ac:chgData name="Vesna Božić" userId="S::vesna.bozic1@skole.hr::ca34641a-507b-4c66-a60b-ddd644c9e035" providerId="AD" clId="Web-{C03C1825-2F69-4A66-A4C4-7B9E04F0126B}" dt="2025-09-24T19:17:58.442" v="41"/>
          <ac:spMkLst>
            <pc:docMk/>
            <pc:sldMk cId="2012797971" sldId="269"/>
            <ac:spMk id="10" creationId="{A8384FB5-9ADC-4DDC-881B-597D56F5B1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19:17:58.442" v="41"/>
          <ac:spMkLst>
            <pc:docMk/>
            <pc:sldMk cId="2012797971" sldId="269"/>
            <ac:spMk id="12" creationId="{1199E1B1-A8C0-4FE8-A5A8-1CB41D69F857}"/>
          </ac:spMkLst>
        </pc:spChg>
        <pc:spChg chg="add del">
          <ac:chgData name="Vesna Božić" userId="S::vesna.bozic1@skole.hr::ca34641a-507b-4c66-a60b-ddd644c9e035" providerId="AD" clId="Web-{C03C1825-2F69-4A66-A4C4-7B9E04F0126B}" dt="2025-09-24T19:17:58.442" v="41"/>
          <ac:spMkLst>
            <pc:docMk/>
            <pc:sldMk cId="2012797971" sldId="269"/>
            <ac:spMk id="14" creationId="{84A8DE83-DE75-4B41-9DB4-A7EC0B0DEC0B}"/>
          </ac:spMkLst>
        </pc:spChg>
        <pc:spChg chg="add del">
          <ac:chgData name="Vesna Božić" userId="S::vesna.bozic1@skole.hr::ca34641a-507b-4c66-a60b-ddd644c9e035" providerId="AD" clId="Web-{C03C1825-2F69-4A66-A4C4-7B9E04F0126B}" dt="2025-09-24T19:17:58.442" v="41"/>
          <ac:spMkLst>
            <pc:docMk/>
            <pc:sldMk cId="2012797971" sldId="269"/>
            <ac:spMk id="16" creationId="{A7009A0A-BEF5-4EAC-AF15-E4F9F002E239}"/>
          </ac:spMkLst>
        </pc:spChg>
        <pc:spChg chg="add del">
          <ac:chgData name="Vesna Božić" userId="S::vesna.bozic1@skole.hr::ca34641a-507b-4c66-a60b-ddd644c9e035" providerId="AD" clId="Web-{C03C1825-2F69-4A66-A4C4-7B9E04F0126B}" dt="2025-09-24T19:17:55.520" v="38"/>
          <ac:spMkLst>
            <pc:docMk/>
            <pc:sldMk cId="2012797971" sldId="269"/>
            <ac:spMk id="21" creationId="{BACC6370-2D7E-4714-9D71-7542949D7D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19:17:55.520" v="38"/>
          <ac:spMkLst>
            <pc:docMk/>
            <pc:sldMk cId="2012797971" sldId="269"/>
            <ac:spMk id="23" creationId="{F68B3F68-107C-434F-AA38-110D5EA91B85}"/>
          </ac:spMkLst>
        </pc:spChg>
        <pc:spChg chg="add del">
          <ac:chgData name="Vesna Božić" userId="S::vesna.bozic1@skole.hr::ca34641a-507b-4c66-a60b-ddd644c9e035" providerId="AD" clId="Web-{C03C1825-2F69-4A66-A4C4-7B9E04F0126B}" dt="2025-09-24T19:17:55.520" v="38"/>
          <ac:spMkLst>
            <pc:docMk/>
            <pc:sldMk cId="2012797971" sldId="269"/>
            <ac:spMk id="25" creationId="{AAD0DBB9-1A4B-4391-81D4-CB19F9AB918A}"/>
          </ac:spMkLst>
        </pc:spChg>
        <pc:spChg chg="add del">
          <ac:chgData name="Vesna Božić" userId="S::vesna.bozic1@skole.hr::ca34641a-507b-4c66-a60b-ddd644c9e035" providerId="AD" clId="Web-{C03C1825-2F69-4A66-A4C4-7B9E04F0126B}" dt="2025-09-24T19:17:55.520" v="38"/>
          <ac:spMkLst>
            <pc:docMk/>
            <pc:sldMk cId="2012797971" sldId="269"/>
            <ac:spMk id="27" creationId="{063BBA22-50EA-4C4D-BE05-F1CE4E63AA56}"/>
          </ac:spMkLst>
        </pc:spChg>
        <pc:spChg chg="add del">
          <ac:chgData name="Vesna Božić" userId="S::vesna.bozic1@skole.hr::ca34641a-507b-4c66-a60b-ddd644c9e035" providerId="AD" clId="Web-{C03C1825-2F69-4A66-A4C4-7B9E04F0126B}" dt="2025-09-24T19:17:58.395" v="40"/>
          <ac:spMkLst>
            <pc:docMk/>
            <pc:sldMk cId="2012797971" sldId="269"/>
            <ac:spMk id="29" creationId="{A7AE9375-4664-4DB2-922D-2782A6E439AC}"/>
          </ac:spMkLst>
        </pc:spChg>
        <pc:spChg chg="add del">
          <ac:chgData name="Vesna Božić" userId="S::vesna.bozic1@skole.hr::ca34641a-507b-4c66-a60b-ddd644c9e035" providerId="AD" clId="Web-{C03C1825-2F69-4A66-A4C4-7B9E04F0126B}" dt="2025-09-24T19:44:58.546" v="43"/>
          <ac:spMkLst>
            <pc:docMk/>
            <pc:sldMk cId="2012797971" sldId="269"/>
            <ac:spMk id="33" creationId="{BACC6370-2D7E-4714-9D71-7542949D7D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19:44:58.546" v="43"/>
          <ac:spMkLst>
            <pc:docMk/>
            <pc:sldMk cId="2012797971" sldId="269"/>
            <ac:spMk id="34" creationId="{F68B3F68-107C-434F-AA38-110D5EA91B85}"/>
          </ac:spMkLst>
        </pc:spChg>
        <pc:spChg chg="add del">
          <ac:chgData name="Vesna Božić" userId="S::vesna.bozic1@skole.hr::ca34641a-507b-4c66-a60b-ddd644c9e035" providerId="AD" clId="Web-{C03C1825-2F69-4A66-A4C4-7B9E04F0126B}" dt="2025-09-24T19:44:58.546" v="43"/>
          <ac:spMkLst>
            <pc:docMk/>
            <pc:sldMk cId="2012797971" sldId="269"/>
            <ac:spMk id="35" creationId="{AAD0DBB9-1A4B-4391-81D4-CB19F9AB918A}"/>
          </ac:spMkLst>
        </pc:spChg>
        <pc:spChg chg="add del">
          <ac:chgData name="Vesna Božić" userId="S::vesna.bozic1@skole.hr::ca34641a-507b-4c66-a60b-ddd644c9e035" providerId="AD" clId="Web-{C03C1825-2F69-4A66-A4C4-7B9E04F0126B}" dt="2025-09-24T19:44:58.546" v="43"/>
          <ac:spMkLst>
            <pc:docMk/>
            <pc:sldMk cId="2012797971" sldId="269"/>
            <ac:spMk id="36" creationId="{063BBA22-50EA-4C4D-BE05-F1CE4E63AA56}"/>
          </ac:spMkLst>
        </pc:spChg>
        <pc:spChg chg="add del">
          <ac:chgData name="Vesna Božić" userId="S::vesna.bozic1@skole.hr::ca34641a-507b-4c66-a60b-ddd644c9e035" providerId="AD" clId="Web-{C03C1825-2F69-4A66-A4C4-7B9E04F0126B}" dt="2025-09-24T19:46:11.876" v="49"/>
          <ac:spMkLst>
            <pc:docMk/>
            <pc:sldMk cId="2012797971" sldId="269"/>
            <ac:spMk id="41" creationId="{BACC6370-2D7E-4714-9D71-7542949D7D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19:46:11.876" v="49"/>
          <ac:spMkLst>
            <pc:docMk/>
            <pc:sldMk cId="2012797971" sldId="269"/>
            <ac:spMk id="43" creationId="{F68B3F68-107C-434F-AA38-110D5EA91B85}"/>
          </ac:spMkLst>
        </pc:spChg>
        <pc:spChg chg="add del">
          <ac:chgData name="Vesna Božić" userId="S::vesna.bozic1@skole.hr::ca34641a-507b-4c66-a60b-ddd644c9e035" providerId="AD" clId="Web-{C03C1825-2F69-4A66-A4C4-7B9E04F0126B}" dt="2025-09-24T19:46:11.876" v="49"/>
          <ac:spMkLst>
            <pc:docMk/>
            <pc:sldMk cId="2012797971" sldId="269"/>
            <ac:spMk id="45" creationId="{AAD0DBB9-1A4B-4391-81D4-CB19F9AB918A}"/>
          </ac:spMkLst>
        </pc:spChg>
        <pc:spChg chg="add del">
          <ac:chgData name="Vesna Božić" userId="S::vesna.bozic1@skole.hr::ca34641a-507b-4c66-a60b-ddd644c9e035" providerId="AD" clId="Web-{C03C1825-2F69-4A66-A4C4-7B9E04F0126B}" dt="2025-09-24T19:46:11.876" v="49"/>
          <ac:spMkLst>
            <pc:docMk/>
            <pc:sldMk cId="2012797971" sldId="269"/>
            <ac:spMk id="47" creationId="{063BBA22-50EA-4C4D-BE05-F1CE4E63AA56}"/>
          </ac:spMkLst>
        </pc:spChg>
        <pc:spChg chg="add del">
          <ac:chgData name="Vesna Božić" userId="S::vesna.bozic1@skole.hr::ca34641a-507b-4c66-a60b-ddd644c9e035" providerId="AD" clId="Web-{C03C1825-2F69-4A66-A4C4-7B9E04F0126B}" dt="2025-09-24T19:55:03.043" v="50"/>
          <ac:spMkLst>
            <pc:docMk/>
            <pc:sldMk cId="2012797971" sldId="269"/>
            <ac:spMk id="54" creationId="{F68B3F68-107C-434F-AA38-110D5EA91B85}"/>
          </ac:spMkLst>
        </pc:spChg>
        <pc:spChg chg="add del">
          <ac:chgData name="Vesna Božić" userId="S::vesna.bozic1@skole.hr::ca34641a-507b-4c66-a60b-ddd644c9e035" providerId="AD" clId="Web-{C03C1825-2F69-4A66-A4C4-7B9E04F0126B}" dt="2025-09-24T19:55:03.043" v="50"/>
          <ac:spMkLst>
            <pc:docMk/>
            <pc:sldMk cId="2012797971" sldId="269"/>
            <ac:spMk id="56" creationId="{AAD0DBB9-1A4B-4391-81D4-CB19F9AB918A}"/>
          </ac:spMkLst>
        </pc:spChg>
        <pc:spChg chg="add del">
          <ac:chgData name="Vesna Božić" userId="S::vesna.bozic1@skole.hr::ca34641a-507b-4c66-a60b-ddd644c9e035" providerId="AD" clId="Web-{C03C1825-2F69-4A66-A4C4-7B9E04F0126B}" dt="2025-09-24T19:55:03.043" v="50"/>
          <ac:spMkLst>
            <pc:docMk/>
            <pc:sldMk cId="2012797971" sldId="269"/>
            <ac:spMk id="57" creationId="{BACC6370-2D7E-4714-9D71-7542949D7D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19:55:03.043" v="50"/>
          <ac:spMkLst>
            <pc:docMk/>
            <pc:sldMk cId="2012797971" sldId="269"/>
            <ac:spMk id="58" creationId="{063BBA22-50EA-4C4D-BE05-F1CE4E63AA56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0:54.855" v="54"/>
          <ac:spMkLst>
            <pc:docMk/>
            <pc:sldMk cId="2012797971" sldId="269"/>
            <ac:spMk id="71" creationId="{BACC6370-2D7E-4714-9D71-7542949D7D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0:54.855" v="54"/>
          <ac:spMkLst>
            <pc:docMk/>
            <pc:sldMk cId="2012797971" sldId="269"/>
            <ac:spMk id="73" creationId="{F68B3F68-107C-434F-AA38-110D5EA91B85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0:54.855" v="54"/>
          <ac:spMkLst>
            <pc:docMk/>
            <pc:sldMk cId="2012797971" sldId="269"/>
            <ac:spMk id="75" creationId="{AAD0DBB9-1A4B-4391-81D4-CB19F9AB918A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0:54.855" v="54"/>
          <ac:spMkLst>
            <pc:docMk/>
            <pc:sldMk cId="2012797971" sldId="269"/>
            <ac:spMk id="77" creationId="{063BBA22-50EA-4C4D-BE05-F1CE4E63AA56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2:31.999" v="58"/>
          <ac:spMkLst>
            <pc:docMk/>
            <pc:sldMk cId="2012797971" sldId="269"/>
            <ac:spMk id="79" creationId="{A8384FB5-9ADC-4DDC-881B-597D56F5B1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2:31.999" v="58"/>
          <ac:spMkLst>
            <pc:docMk/>
            <pc:sldMk cId="2012797971" sldId="269"/>
            <ac:spMk id="80" creationId="{1199E1B1-A8C0-4FE8-A5A8-1CB41D69F857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2:31.999" v="58"/>
          <ac:spMkLst>
            <pc:docMk/>
            <pc:sldMk cId="2012797971" sldId="269"/>
            <ac:spMk id="81" creationId="{84A8DE83-DE75-4B41-9DB4-A7EC0B0DEC0B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2:31.999" v="58"/>
          <ac:spMkLst>
            <pc:docMk/>
            <pc:sldMk cId="2012797971" sldId="269"/>
            <ac:spMk id="82" creationId="{A7009A0A-BEF5-4EAC-AF15-E4F9F002E239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3:57.152" v="575"/>
          <ac:spMkLst>
            <pc:docMk/>
            <pc:sldMk cId="2012797971" sldId="269"/>
            <ac:spMk id="87" creationId="{A8384FB5-9ADC-4DDC-881B-597D56F5B1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3:57.152" v="575"/>
          <ac:spMkLst>
            <pc:docMk/>
            <pc:sldMk cId="2012797971" sldId="269"/>
            <ac:spMk id="89" creationId="{1199E1B1-A8C0-4FE8-A5A8-1CB41D69F857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3:57.152" v="575"/>
          <ac:spMkLst>
            <pc:docMk/>
            <pc:sldMk cId="2012797971" sldId="269"/>
            <ac:spMk id="91" creationId="{84A8DE83-DE75-4B41-9DB4-A7EC0B0DEC0B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3:57.152" v="575"/>
          <ac:spMkLst>
            <pc:docMk/>
            <pc:sldMk cId="2012797971" sldId="269"/>
            <ac:spMk id="93" creationId="{A7009A0A-BEF5-4EAC-AF15-E4F9F002E239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3:57.121" v="574"/>
          <ac:spMkLst>
            <pc:docMk/>
            <pc:sldMk cId="2012797971" sldId="269"/>
            <ac:spMk id="98" creationId="{0E91F5CA-B392-444C-88E3-BF5BAAEBDEB0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3:57.121" v="574"/>
          <ac:spMkLst>
            <pc:docMk/>
            <pc:sldMk cId="2012797971" sldId="269"/>
            <ac:spMk id="100" creationId="{DFCA2118-59A2-4310-A4B2-F2CBA821E842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6:11.752" v="585"/>
          <ac:spMkLst>
            <pc:docMk/>
            <pc:sldMk cId="2012797971" sldId="269"/>
            <ac:spMk id="102" creationId="{AAD0DBB9-1A4B-4391-81D4-CB19F9AB918A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6:11.752" v="585"/>
          <ac:spMkLst>
            <pc:docMk/>
            <pc:sldMk cId="2012797971" sldId="269"/>
            <ac:spMk id="103" creationId="{BACC6370-2D7E-4714-9D71-7542949D7D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6:11.752" v="585"/>
          <ac:spMkLst>
            <pc:docMk/>
            <pc:sldMk cId="2012797971" sldId="269"/>
            <ac:spMk id="104" creationId="{063BBA22-50EA-4C4D-BE05-F1CE4E63AA56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6:11.752" v="585"/>
          <ac:spMkLst>
            <pc:docMk/>
            <pc:sldMk cId="2012797971" sldId="269"/>
            <ac:spMk id="105" creationId="{F68B3F68-107C-434F-AA38-110D5EA91B85}"/>
          </ac:spMkLst>
        </pc:spChg>
        <pc:spChg chg="add">
          <ac:chgData name="Vesna Božić" userId="S::vesna.bozic1@skole.hr::ca34641a-507b-4c66-a60b-ddd644c9e035" providerId="AD" clId="Web-{C03C1825-2F69-4A66-A4C4-7B9E04F0126B}" dt="2025-09-24T21:16:11.752" v="585"/>
          <ac:spMkLst>
            <pc:docMk/>
            <pc:sldMk cId="2012797971" sldId="269"/>
            <ac:spMk id="110" creationId="{BACC6370-2D7E-4714-9D71-7542949D7D5D}"/>
          </ac:spMkLst>
        </pc:spChg>
        <pc:spChg chg="add">
          <ac:chgData name="Vesna Božić" userId="S::vesna.bozic1@skole.hr::ca34641a-507b-4c66-a60b-ddd644c9e035" providerId="AD" clId="Web-{C03C1825-2F69-4A66-A4C4-7B9E04F0126B}" dt="2025-09-24T21:16:11.752" v="585"/>
          <ac:spMkLst>
            <pc:docMk/>
            <pc:sldMk cId="2012797971" sldId="269"/>
            <ac:spMk id="112" creationId="{F68B3F68-107C-434F-AA38-110D5EA91B85}"/>
          </ac:spMkLst>
        </pc:spChg>
        <pc:spChg chg="add">
          <ac:chgData name="Vesna Božić" userId="S::vesna.bozic1@skole.hr::ca34641a-507b-4c66-a60b-ddd644c9e035" providerId="AD" clId="Web-{C03C1825-2F69-4A66-A4C4-7B9E04F0126B}" dt="2025-09-24T21:16:11.752" v="585"/>
          <ac:spMkLst>
            <pc:docMk/>
            <pc:sldMk cId="2012797971" sldId="269"/>
            <ac:spMk id="114" creationId="{AAD0DBB9-1A4B-4391-81D4-CB19F9AB918A}"/>
          </ac:spMkLst>
        </pc:spChg>
        <pc:spChg chg="add">
          <ac:chgData name="Vesna Božić" userId="S::vesna.bozic1@skole.hr::ca34641a-507b-4c66-a60b-ddd644c9e035" providerId="AD" clId="Web-{C03C1825-2F69-4A66-A4C4-7B9E04F0126B}" dt="2025-09-24T21:16:11.752" v="585"/>
          <ac:spMkLst>
            <pc:docMk/>
            <pc:sldMk cId="2012797971" sldId="269"/>
            <ac:spMk id="116" creationId="{063BBA22-50EA-4C4D-BE05-F1CE4E63AA56}"/>
          </ac:spMkLst>
        </pc:spChg>
        <pc:grpChg chg="add del">
          <ac:chgData name="Vesna Božić" userId="S::vesna.bozic1@skole.hr::ca34641a-507b-4c66-a60b-ddd644c9e035" providerId="AD" clId="Web-{C03C1825-2F69-4A66-A4C4-7B9E04F0126B}" dt="2025-09-24T19:46:11.829" v="48"/>
          <ac:grpSpMkLst>
            <pc:docMk/>
            <pc:sldMk cId="2012797971" sldId="269"/>
            <ac:grpSpMk id="52" creationId="{117ED9EE-380C-224B-8619-61C6C01B1B1D}"/>
          </ac:grpSpMkLst>
        </pc:grpChg>
        <pc:grpChg chg="add del">
          <ac:chgData name="Vesna Božić" userId="S::vesna.bozic1@skole.hr::ca34641a-507b-4c66-a60b-ddd644c9e035" providerId="AD" clId="Web-{C03C1825-2F69-4A66-A4C4-7B9E04F0126B}" dt="2025-09-24T20:00:54.871" v="55"/>
          <ac:grpSpMkLst>
            <pc:docMk/>
            <pc:sldMk cId="2012797971" sldId="269"/>
            <ac:grpSpMk id="63" creationId="{1E5539EC-8CB8-002F-68C6-678840282659}"/>
          </ac:grpSpMkLst>
        </pc:grpChg>
        <pc:graphicFrameChg chg="add mod ord modGraphic">
          <ac:chgData name="Vesna Božić" userId="S::vesna.bozic1@skole.hr::ca34641a-507b-4c66-a60b-ddd644c9e035" providerId="AD" clId="Web-{C03C1825-2F69-4A66-A4C4-7B9E04F0126B}" dt="2025-09-24T21:16:11.752" v="585"/>
          <ac:graphicFrameMkLst>
            <pc:docMk/>
            <pc:sldMk cId="2012797971" sldId="269"/>
            <ac:graphicFrameMk id="5" creationId="{9388D958-5CE5-95D5-C1FA-1B1CBBF7C84A}"/>
          </ac:graphicFrameMkLst>
        </pc:graphicFrameChg>
        <pc:cxnChg chg="add del">
          <ac:chgData name="Vesna Božić" userId="S::vesna.bozic1@skole.hr::ca34641a-507b-4c66-a60b-ddd644c9e035" providerId="AD" clId="Web-{C03C1825-2F69-4A66-A4C4-7B9E04F0126B}" dt="2025-09-24T19:17:58.395" v="40"/>
          <ac:cxnSpMkLst>
            <pc:docMk/>
            <pc:sldMk cId="2012797971" sldId="269"/>
            <ac:cxnSpMk id="30" creationId="{EE504C98-6397-41C1-A8D8-2D9C4ED307E0}"/>
          </ac:cxnSpMkLst>
        </pc:cxnChg>
        <pc:cxnChg chg="add del">
          <ac:chgData name="Vesna Božić" userId="S::vesna.bozic1@skole.hr::ca34641a-507b-4c66-a60b-ddd644c9e035" providerId="AD" clId="Web-{C03C1825-2F69-4A66-A4C4-7B9E04F0126B}" dt="2025-09-24T19:17:58.395" v="40"/>
          <ac:cxnSpMkLst>
            <pc:docMk/>
            <pc:sldMk cId="2012797971" sldId="269"/>
            <ac:cxnSpMk id="31" creationId="{17C2F6CE-0CF2-4DDD-85F5-96799A328F15}"/>
          </ac:cxnSpMkLst>
        </pc:cxnChg>
      </pc:sldChg>
      <pc:sldChg chg="addSp delSp modSp new mod setBg">
        <pc:chgData name="Vesna Božić" userId="S::vesna.bozic1@skole.hr::ca34641a-507b-4c66-a60b-ddd644c9e035" providerId="AD" clId="Web-{C03C1825-2F69-4A66-A4C4-7B9E04F0126B}" dt="2025-09-24T21:14:16.465" v="578"/>
        <pc:sldMkLst>
          <pc:docMk/>
          <pc:sldMk cId="145210817" sldId="270"/>
        </pc:sldMkLst>
        <pc:spChg chg="mod">
          <ac:chgData name="Vesna Božić" userId="S::vesna.bozic1@skole.hr::ca34641a-507b-4c66-a60b-ddd644c9e035" providerId="AD" clId="Web-{C03C1825-2F69-4A66-A4C4-7B9E04F0126B}" dt="2025-09-24T21:14:16.449" v="577"/>
          <ac:spMkLst>
            <pc:docMk/>
            <pc:sldMk cId="145210817" sldId="270"/>
            <ac:spMk id="2" creationId="{4B444F9B-6A25-88D1-5778-43C1C72AAE98}"/>
          </ac:spMkLst>
        </pc:spChg>
        <pc:spChg chg="del">
          <ac:chgData name="Vesna Božić" userId="S::vesna.bozic1@skole.hr::ca34641a-507b-4c66-a60b-ddd644c9e035" providerId="AD" clId="Web-{C03C1825-2F69-4A66-A4C4-7B9E04F0126B}" dt="2025-09-24T19:15:44.654" v="35"/>
          <ac:spMkLst>
            <pc:docMk/>
            <pc:sldMk cId="145210817" sldId="270"/>
            <ac:spMk id="3" creationId="{563737F4-2FBD-D566-D03C-06DC12ED32EF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0:37.746" v="52"/>
          <ac:spMkLst>
            <pc:docMk/>
            <pc:sldMk cId="145210817" sldId="270"/>
            <ac:spMk id="7" creationId="{BACC6370-2D7E-4714-9D71-7542949D7D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0:37.746" v="52"/>
          <ac:spMkLst>
            <pc:docMk/>
            <pc:sldMk cId="145210817" sldId="270"/>
            <ac:spMk id="8" creationId="{F68B3F68-107C-434F-AA38-110D5EA91B85}"/>
          </ac:spMkLst>
        </pc:spChg>
        <pc:spChg chg="add del">
          <ac:chgData name="Vesna Božić" userId="S::vesna.bozic1@skole.hr::ca34641a-507b-4c66-a60b-ddd644c9e035" providerId="AD" clId="Web-{C03C1825-2F69-4A66-A4C4-7B9E04F0126B}" dt="2025-09-24T19:45:43.844" v="46"/>
          <ac:spMkLst>
            <pc:docMk/>
            <pc:sldMk cId="145210817" sldId="270"/>
            <ac:spMk id="10" creationId="{5105D448-4A6C-48A3-8C3C-71AF58F3E506}"/>
          </ac:spMkLst>
        </pc:spChg>
        <pc:spChg chg="add del">
          <ac:chgData name="Vesna Božić" userId="S::vesna.bozic1@skole.hr::ca34641a-507b-4c66-a60b-ddd644c9e035" providerId="AD" clId="Web-{C03C1825-2F69-4A66-A4C4-7B9E04F0126B}" dt="2025-09-24T19:45:43.844" v="46"/>
          <ac:spMkLst>
            <pc:docMk/>
            <pc:sldMk cId="145210817" sldId="270"/>
            <ac:spMk id="12" creationId="{4025579F-C5D8-43BE-AF84-3E66A482C567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0:37.746" v="52"/>
          <ac:spMkLst>
            <pc:docMk/>
            <pc:sldMk cId="145210817" sldId="270"/>
            <ac:spMk id="14" creationId="{AAD0DBB9-1A4B-4391-81D4-CB19F9AB918A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0:37.746" v="52"/>
          <ac:spMkLst>
            <pc:docMk/>
            <pc:sldMk cId="145210817" sldId="270"/>
            <ac:spMk id="16" creationId="{063BBA22-50EA-4C4D-BE05-F1CE4E63AA56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1:22.450" v="56"/>
          <ac:spMkLst>
            <pc:docMk/>
            <pc:sldMk cId="145210817" sldId="270"/>
            <ac:spMk id="21" creationId="{BACC6370-2D7E-4714-9D71-7542949D7D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1:22.450" v="56"/>
          <ac:spMkLst>
            <pc:docMk/>
            <pc:sldMk cId="145210817" sldId="270"/>
            <ac:spMk id="23" creationId="{F68B3F68-107C-434F-AA38-110D5EA91B85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1:22.450" v="56"/>
          <ac:spMkLst>
            <pc:docMk/>
            <pc:sldMk cId="145210817" sldId="270"/>
            <ac:spMk id="25" creationId="{AAD0DBB9-1A4B-4391-81D4-CB19F9AB918A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1:22.450" v="56"/>
          <ac:spMkLst>
            <pc:docMk/>
            <pc:sldMk cId="145210817" sldId="270"/>
            <ac:spMk id="27" creationId="{063BBA22-50EA-4C4D-BE05-F1CE4E63AA56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2:19.280" v="57"/>
          <ac:spMkLst>
            <pc:docMk/>
            <pc:sldMk cId="145210817" sldId="270"/>
            <ac:spMk id="32" creationId="{BACC6370-2D7E-4714-9D71-7542949D7D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2:19.280" v="57"/>
          <ac:spMkLst>
            <pc:docMk/>
            <pc:sldMk cId="145210817" sldId="270"/>
            <ac:spMk id="34" creationId="{F68B3F68-107C-434F-AA38-110D5EA91B85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2:19.280" v="57"/>
          <ac:spMkLst>
            <pc:docMk/>
            <pc:sldMk cId="145210817" sldId="270"/>
            <ac:spMk id="36" creationId="{AAD0DBB9-1A4B-4391-81D4-CB19F9AB918A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2:19.280" v="57"/>
          <ac:spMkLst>
            <pc:docMk/>
            <pc:sldMk cId="145210817" sldId="270"/>
            <ac:spMk id="38" creationId="{063BBA22-50EA-4C4D-BE05-F1CE4E63AA56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3:13.890" v="59"/>
          <ac:spMkLst>
            <pc:docMk/>
            <pc:sldMk cId="145210817" sldId="270"/>
            <ac:spMk id="43" creationId="{BACC6370-2D7E-4714-9D71-7542949D7D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3:13.890" v="59"/>
          <ac:spMkLst>
            <pc:docMk/>
            <pc:sldMk cId="145210817" sldId="270"/>
            <ac:spMk id="45" creationId="{F68B3F68-107C-434F-AA38-110D5EA91B85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3:13.890" v="59"/>
          <ac:spMkLst>
            <pc:docMk/>
            <pc:sldMk cId="145210817" sldId="270"/>
            <ac:spMk id="47" creationId="{AAD0DBB9-1A4B-4391-81D4-CB19F9AB918A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3:13.890" v="59"/>
          <ac:spMkLst>
            <pc:docMk/>
            <pc:sldMk cId="145210817" sldId="270"/>
            <ac:spMk id="49" creationId="{063BBA22-50EA-4C4D-BE05-F1CE4E63AA56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4:16.465" v="578"/>
          <ac:spMkLst>
            <pc:docMk/>
            <pc:sldMk cId="145210817" sldId="270"/>
            <ac:spMk id="54" creationId="{BACC6370-2D7E-4714-9D71-7542949D7D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4:16.465" v="578"/>
          <ac:spMkLst>
            <pc:docMk/>
            <pc:sldMk cId="145210817" sldId="270"/>
            <ac:spMk id="56" creationId="{F68B3F68-107C-434F-AA38-110D5EA91B85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4:16.465" v="578"/>
          <ac:spMkLst>
            <pc:docMk/>
            <pc:sldMk cId="145210817" sldId="270"/>
            <ac:spMk id="58" creationId="{AAD0DBB9-1A4B-4391-81D4-CB19F9AB918A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4:16.465" v="578"/>
          <ac:spMkLst>
            <pc:docMk/>
            <pc:sldMk cId="145210817" sldId="270"/>
            <ac:spMk id="60" creationId="{063BBA22-50EA-4C4D-BE05-F1CE4E63AA56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4:16.449" v="577"/>
          <ac:spMkLst>
            <pc:docMk/>
            <pc:sldMk cId="145210817" sldId="270"/>
            <ac:spMk id="65" creationId="{A4AC5506-6312-4701-8D3C-40187889A947}"/>
          </ac:spMkLst>
        </pc:spChg>
        <pc:spChg chg="add">
          <ac:chgData name="Vesna Božić" userId="S::vesna.bozic1@skole.hr::ca34641a-507b-4c66-a60b-ddd644c9e035" providerId="AD" clId="Web-{C03C1825-2F69-4A66-A4C4-7B9E04F0126B}" dt="2025-09-24T21:14:16.465" v="578"/>
          <ac:spMkLst>
            <pc:docMk/>
            <pc:sldMk cId="145210817" sldId="270"/>
            <ac:spMk id="67" creationId="{F68B3F68-107C-434F-AA38-110D5EA91B85}"/>
          </ac:spMkLst>
        </pc:spChg>
        <pc:spChg chg="add">
          <ac:chgData name="Vesna Božić" userId="S::vesna.bozic1@skole.hr::ca34641a-507b-4c66-a60b-ddd644c9e035" providerId="AD" clId="Web-{C03C1825-2F69-4A66-A4C4-7B9E04F0126B}" dt="2025-09-24T21:14:16.465" v="578"/>
          <ac:spMkLst>
            <pc:docMk/>
            <pc:sldMk cId="145210817" sldId="270"/>
            <ac:spMk id="68" creationId="{BACC6370-2D7E-4714-9D71-7542949D7D5D}"/>
          </ac:spMkLst>
        </pc:spChg>
        <pc:spChg chg="add">
          <ac:chgData name="Vesna Božić" userId="S::vesna.bozic1@skole.hr::ca34641a-507b-4c66-a60b-ddd644c9e035" providerId="AD" clId="Web-{C03C1825-2F69-4A66-A4C4-7B9E04F0126B}" dt="2025-09-24T21:14:16.465" v="578"/>
          <ac:spMkLst>
            <pc:docMk/>
            <pc:sldMk cId="145210817" sldId="270"/>
            <ac:spMk id="69" creationId="{AAD0DBB9-1A4B-4391-81D4-CB19F9AB918A}"/>
          </ac:spMkLst>
        </pc:spChg>
        <pc:spChg chg="add">
          <ac:chgData name="Vesna Božić" userId="S::vesna.bozic1@skole.hr::ca34641a-507b-4c66-a60b-ddd644c9e035" providerId="AD" clId="Web-{C03C1825-2F69-4A66-A4C4-7B9E04F0126B}" dt="2025-09-24T21:14:16.465" v="578"/>
          <ac:spMkLst>
            <pc:docMk/>
            <pc:sldMk cId="145210817" sldId="270"/>
            <ac:spMk id="71" creationId="{063BBA22-50EA-4C4D-BE05-F1CE4E63AA56}"/>
          </ac:spMkLst>
        </pc:spChg>
        <pc:grpChg chg="add del">
          <ac:chgData name="Vesna Božić" userId="S::vesna.bozic1@skole.hr::ca34641a-507b-4c66-a60b-ddd644c9e035" providerId="AD" clId="Web-{C03C1825-2F69-4A66-A4C4-7B9E04F0126B}" dt="2025-09-24T19:45:43.844" v="45"/>
          <ac:grpSpMkLst>
            <pc:docMk/>
            <pc:sldMk cId="145210817" sldId="270"/>
            <ac:grpSpMk id="17" creationId="{117ED9EE-380C-224B-8619-61C6C01B1B1D}"/>
          </ac:grpSpMkLst>
        </pc:grpChg>
        <pc:graphicFrameChg chg="add mod ord modGraphic">
          <ac:chgData name="Vesna Božić" userId="S::vesna.bozic1@skole.hr::ca34641a-507b-4c66-a60b-ddd644c9e035" providerId="AD" clId="Web-{C03C1825-2F69-4A66-A4C4-7B9E04F0126B}" dt="2025-09-24T21:14:16.465" v="578"/>
          <ac:graphicFrameMkLst>
            <pc:docMk/>
            <pc:sldMk cId="145210817" sldId="270"/>
            <ac:graphicFrameMk id="5" creationId="{E11A17D4-DB45-724F-5B05-AF2E0A24A580}"/>
          </ac:graphicFrameMkLst>
        </pc:graphicFrameChg>
      </pc:sldChg>
      <pc:sldChg chg="addSp delSp modSp new mod setBg">
        <pc:chgData name="Vesna Božić" userId="S::vesna.bozic1@skole.hr::ca34641a-507b-4c66-a60b-ddd644c9e035" providerId="AD" clId="Web-{C03C1825-2F69-4A66-A4C4-7B9E04F0126B}" dt="2025-09-24T21:15:53.438" v="584" actId="14100"/>
        <pc:sldMkLst>
          <pc:docMk/>
          <pc:sldMk cId="315598242" sldId="271"/>
        </pc:sldMkLst>
        <pc:spChg chg="mod">
          <ac:chgData name="Vesna Božić" userId="S::vesna.bozic1@skole.hr::ca34641a-507b-4c66-a60b-ddd644c9e035" providerId="AD" clId="Web-{C03C1825-2F69-4A66-A4C4-7B9E04F0126B}" dt="2025-09-24T21:15:53.438" v="584" actId="14100"/>
          <ac:spMkLst>
            <pc:docMk/>
            <pc:sldMk cId="315598242" sldId="271"/>
            <ac:spMk id="2" creationId="{4FE445A1-7FCB-6270-10F0-D04C98B5C14B}"/>
          </ac:spMkLst>
        </pc:spChg>
        <pc:spChg chg="del">
          <ac:chgData name="Vesna Božić" userId="S::vesna.bozic1@skole.hr::ca34641a-507b-4c66-a60b-ddd644c9e035" providerId="AD" clId="Web-{C03C1825-2F69-4A66-A4C4-7B9E04F0126B}" dt="2025-09-24T20:05:02.268" v="61"/>
          <ac:spMkLst>
            <pc:docMk/>
            <pc:sldMk cId="315598242" sldId="271"/>
            <ac:spMk id="3" creationId="{A9B0452C-4A29-A25D-4EDB-06F213BA0B52}"/>
          </ac:spMkLst>
        </pc:spChg>
        <pc:spChg chg="add del mod">
          <ac:chgData name="Vesna Božić" userId="S::vesna.bozic1@skole.hr::ca34641a-507b-4c66-a60b-ddd644c9e035" providerId="AD" clId="Web-{C03C1825-2F69-4A66-A4C4-7B9E04F0126B}" dt="2025-09-24T20:06:44.802" v="95"/>
          <ac:spMkLst>
            <pc:docMk/>
            <pc:sldMk cId="315598242" sldId="271"/>
            <ac:spMk id="7" creationId="{9DAC0DA5-67F5-1244-A324-BADBE9B01468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55.884" v="116"/>
          <ac:spMkLst>
            <pc:docMk/>
            <pc:sldMk cId="315598242" sldId="271"/>
            <ac:spMk id="10" creationId="{A8384FB5-9ADC-4DDC-881B-597D56F5B1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55.884" v="116"/>
          <ac:spMkLst>
            <pc:docMk/>
            <pc:sldMk cId="315598242" sldId="271"/>
            <ac:spMk id="12" creationId="{1199E1B1-A8C0-4FE8-A5A8-1CB41D69F857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55.884" v="116"/>
          <ac:spMkLst>
            <pc:docMk/>
            <pc:sldMk cId="315598242" sldId="271"/>
            <ac:spMk id="14" creationId="{84A8DE83-DE75-4B41-9DB4-A7EC0B0DEC0B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55.884" v="116"/>
          <ac:spMkLst>
            <pc:docMk/>
            <pc:sldMk cId="315598242" sldId="271"/>
            <ac:spMk id="16" creationId="{A7009A0A-BEF5-4EAC-AF15-E4F9F002E239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7:29.240" v="97"/>
          <ac:spMkLst>
            <pc:docMk/>
            <pc:sldMk cId="315598242" sldId="271"/>
            <ac:spMk id="21" creationId="{A8384FB5-9ADC-4DDC-881B-597D56F5B1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7:29.240" v="97"/>
          <ac:spMkLst>
            <pc:docMk/>
            <pc:sldMk cId="315598242" sldId="271"/>
            <ac:spMk id="23" creationId="{1199E1B1-A8C0-4FE8-A5A8-1CB41D69F857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7:29.240" v="97"/>
          <ac:spMkLst>
            <pc:docMk/>
            <pc:sldMk cId="315598242" sldId="271"/>
            <ac:spMk id="25" creationId="{84A8DE83-DE75-4B41-9DB4-A7EC0B0DEC0B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7:29.240" v="97"/>
          <ac:spMkLst>
            <pc:docMk/>
            <pc:sldMk cId="315598242" sldId="271"/>
            <ac:spMk id="27" creationId="{A7009A0A-BEF5-4EAC-AF15-E4F9F002E239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16.991" v="103"/>
          <ac:spMkLst>
            <pc:docMk/>
            <pc:sldMk cId="315598242" sldId="271"/>
            <ac:spMk id="28" creationId="{D5B0017B-2ECA-49AF-B397-DC140825DF8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7:39.897" v="99"/>
          <ac:spMkLst>
            <pc:docMk/>
            <pc:sldMk cId="315598242" sldId="271"/>
            <ac:spMk id="29" creationId="{B50D074C-5457-4294-A181-6B67F41468B4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7:39.897" v="99"/>
          <ac:spMkLst>
            <pc:docMk/>
            <pc:sldMk cId="315598242" sldId="271"/>
            <ac:spMk id="30" creationId="{F489C2E0-4895-4B72-85EA-7EE9FAFFDC7E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00.538" v="101"/>
          <ac:spMkLst>
            <pc:docMk/>
            <pc:sldMk cId="315598242" sldId="271"/>
            <ac:spMk id="32" creationId="{A8384FB5-9ADC-4DDC-881B-597D56F5B1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00.538" v="101"/>
          <ac:spMkLst>
            <pc:docMk/>
            <pc:sldMk cId="315598242" sldId="271"/>
            <ac:spMk id="33" creationId="{1199E1B1-A8C0-4FE8-A5A8-1CB41D69F857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00.538" v="101"/>
          <ac:spMkLst>
            <pc:docMk/>
            <pc:sldMk cId="315598242" sldId="271"/>
            <ac:spMk id="34" creationId="{84A8DE83-DE75-4B41-9DB4-A7EC0B0DEC0B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00.538" v="101"/>
          <ac:spMkLst>
            <pc:docMk/>
            <pc:sldMk cId="315598242" sldId="271"/>
            <ac:spMk id="35" creationId="{A7009A0A-BEF5-4EAC-AF15-E4F9F002E239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16.991" v="103"/>
          <ac:spMkLst>
            <pc:docMk/>
            <pc:sldMk cId="315598242" sldId="271"/>
            <ac:spMk id="37" creationId="{56E9B3E6-E277-4D68-BA48-9CB43FFBD6E2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24.632" v="105"/>
          <ac:spMkLst>
            <pc:docMk/>
            <pc:sldMk cId="315598242" sldId="271"/>
            <ac:spMk id="42" creationId="{A8384FB5-9ADC-4DDC-881B-597D56F5B1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24.632" v="105"/>
          <ac:spMkLst>
            <pc:docMk/>
            <pc:sldMk cId="315598242" sldId="271"/>
            <ac:spMk id="43" creationId="{1199E1B1-A8C0-4FE8-A5A8-1CB41D69F857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24.632" v="105"/>
          <ac:spMkLst>
            <pc:docMk/>
            <pc:sldMk cId="315598242" sldId="271"/>
            <ac:spMk id="44" creationId="{84A8DE83-DE75-4B41-9DB4-A7EC0B0DEC0B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24.632" v="105"/>
          <ac:spMkLst>
            <pc:docMk/>
            <pc:sldMk cId="315598242" sldId="271"/>
            <ac:spMk id="45" creationId="{A7009A0A-BEF5-4EAC-AF15-E4F9F002E239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28.272" v="107"/>
          <ac:spMkLst>
            <pc:docMk/>
            <pc:sldMk cId="315598242" sldId="271"/>
            <ac:spMk id="47" creationId="{BACC6370-2D7E-4714-9D71-7542949D7D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28.272" v="107"/>
          <ac:spMkLst>
            <pc:docMk/>
            <pc:sldMk cId="315598242" sldId="271"/>
            <ac:spMk id="48" creationId="{F68B3F68-107C-434F-AA38-110D5EA91B85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28.272" v="107"/>
          <ac:spMkLst>
            <pc:docMk/>
            <pc:sldMk cId="315598242" sldId="271"/>
            <ac:spMk id="49" creationId="{AAD0DBB9-1A4B-4391-81D4-CB19F9AB918A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28.272" v="107"/>
          <ac:spMkLst>
            <pc:docMk/>
            <pc:sldMk cId="315598242" sldId="271"/>
            <ac:spMk id="50" creationId="{063BBA22-50EA-4C4D-BE05-F1CE4E63AA56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35.179" v="109"/>
          <ac:spMkLst>
            <pc:docMk/>
            <pc:sldMk cId="315598242" sldId="271"/>
            <ac:spMk id="52" creationId="{70DFC902-7D23-471A-B557-B6B6917D7A0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35.179" v="109"/>
          <ac:spMkLst>
            <pc:docMk/>
            <pc:sldMk cId="315598242" sldId="271"/>
            <ac:spMk id="53" creationId="{A55D5633-D557-4DCA-982C-FF36EB7A1C00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40.961" v="111"/>
          <ac:spMkLst>
            <pc:docMk/>
            <pc:sldMk cId="315598242" sldId="271"/>
            <ac:spMk id="55" creationId="{576152AB-DB4E-43E1-BE8B-9E2B5DE4CA12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40.961" v="111"/>
          <ac:spMkLst>
            <pc:docMk/>
            <pc:sldMk cId="315598242" sldId="271"/>
            <ac:spMk id="56" creationId="{92544CF4-9B52-4A7B-A4B3-88C72729B77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40.961" v="111"/>
          <ac:spMkLst>
            <pc:docMk/>
            <pc:sldMk cId="315598242" sldId="271"/>
            <ac:spMk id="57" creationId="{E75862C5-5C00-4421-BC7B-9B7B86DBC80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40.961" v="111"/>
          <ac:spMkLst>
            <pc:docMk/>
            <pc:sldMk cId="315598242" sldId="271"/>
            <ac:spMk id="58" creationId="{089440EF-9BE9-4AE9-8C28-00B02296CDB6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46.540" v="113"/>
          <ac:spMkLst>
            <pc:docMk/>
            <pc:sldMk cId="315598242" sldId="271"/>
            <ac:spMk id="60" creationId="{B50D074C-5457-4294-A181-6B67F41468B4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46.540" v="113"/>
          <ac:spMkLst>
            <pc:docMk/>
            <pc:sldMk cId="315598242" sldId="271"/>
            <ac:spMk id="61" creationId="{F489C2E0-4895-4B72-85EA-7EE9FAFFDC7E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55.869" v="115"/>
          <ac:spMkLst>
            <pc:docMk/>
            <pc:sldMk cId="315598242" sldId="271"/>
            <ac:spMk id="63" creationId="{08953E74-D241-4DDF-8508-F0365EA13A92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8:55.869" v="115"/>
          <ac:spMkLst>
            <pc:docMk/>
            <pc:sldMk cId="315598242" sldId="271"/>
            <ac:spMk id="64" creationId="{5C3C901A-B2F4-4A3C-BCDD-7C8D587ECA2E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9:18.356" v="117"/>
          <ac:spMkLst>
            <pc:docMk/>
            <pc:sldMk cId="315598242" sldId="271"/>
            <ac:spMk id="66" creationId="{56E9B3E6-E277-4D68-BA48-9CB43FFBD6E2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09:18.356" v="117"/>
          <ac:spMkLst>
            <pc:docMk/>
            <pc:sldMk cId="315598242" sldId="271"/>
            <ac:spMk id="69" creationId="{D5B0017B-2ECA-49AF-B397-DC140825DF8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5:36.764" v="583"/>
          <ac:spMkLst>
            <pc:docMk/>
            <pc:sldMk cId="315598242" sldId="271"/>
            <ac:spMk id="75" creationId="{A8384FB5-9ADC-4DDC-881B-597D56F5B1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5:36.764" v="583"/>
          <ac:spMkLst>
            <pc:docMk/>
            <pc:sldMk cId="315598242" sldId="271"/>
            <ac:spMk id="77" creationId="{1199E1B1-A8C0-4FE8-A5A8-1CB41D69F857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5:36.764" v="583"/>
          <ac:spMkLst>
            <pc:docMk/>
            <pc:sldMk cId="315598242" sldId="271"/>
            <ac:spMk id="79" creationId="{84A8DE83-DE75-4B41-9DB4-A7EC0B0DEC0B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5:36.764" v="583"/>
          <ac:spMkLst>
            <pc:docMk/>
            <pc:sldMk cId="315598242" sldId="271"/>
            <ac:spMk id="81" creationId="{A7009A0A-BEF5-4EAC-AF15-E4F9F002E239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5:22.778" v="580"/>
          <ac:spMkLst>
            <pc:docMk/>
            <pc:sldMk cId="315598242" sldId="271"/>
            <ac:spMk id="86" creationId="{5F637E18-EF26-4327-9077-7FFC67B98B96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5:22.778" v="580"/>
          <ac:spMkLst>
            <pc:docMk/>
            <pc:sldMk cId="315598242" sldId="271"/>
            <ac:spMk id="88" creationId="{3EED6667-6BE8-A2AB-422A-5A1D89727E35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5:36.717" v="582"/>
          <ac:spMkLst>
            <pc:docMk/>
            <pc:sldMk cId="315598242" sldId="271"/>
            <ac:spMk id="90" creationId="{AAD0DBB9-1A4B-4391-81D4-CB19F9AB918A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5:36.717" v="582"/>
          <ac:spMkLst>
            <pc:docMk/>
            <pc:sldMk cId="315598242" sldId="271"/>
            <ac:spMk id="91" creationId="{BACC6370-2D7E-4714-9D71-7542949D7D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5:36.717" v="582"/>
          <ac:spMkLst>
            <pc:docMk/>
            <pc:sldMk cId="315598242" sldId="271"/>
            <ac:spMk id="92" creationId="{063BBA22-50EA-4C4D-BE05-F1CE4E63AA56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5:36.717" v="582"/>
          <ac:spMkLst>
            <pc:docMk/>
            <pc:sldMk cId="315598242" sldId="271"/>
            <ac:spMk id="93" creationId="{F68B3F68-107C-434F-AA38-110D5EA91B85}"/>
          </ac:spMkLst>
        </pc:spChg>
        <pc:spChg chg="add">
          <ac:chgData name="Vesna Božić" userId="S::vesna.bozic1@skole.hr::ca34641a-507b-4c66-a60b-ddd644c9e035" providerId="AD" clId="Web-{C03C1825-2F69-4A66-A4C4-7B9E04F0126B}" dt="2025-09-24T21:15:36.764" v="583"/>
          <ac:spMkLst>
            <pc:docMk/>
            <pc:sldMk cId="315598242" sldId="271"/>
            <ac:spMk id="95" creationId="{A8384FB5-9ADC-4DDC-881B-597D56F5B15D}"/>
          </ac:spMkLst>
        </pc:spChg>
        <pc:spChg chg="add">
          <ac:chgData name="Vesna Božić" userId="S::vesna.bozic1@skole.hr::ca34641a-507b-4c66-a60b-ddd644c9e035" providerId="AD" clId="Web-{C03C1825-2F69-4A66-A4C4-7B9E04F0126B}" dt="2025-09-24T21:15:36.764" v="583"/>
          <ac:spMkLst>
            <pc:docMk/>
            <pc:sldMk cId="315598242" sldId="271"/>
            <ac:spMk id="96" creationId="{1199E1B1-A8C0-4FE8-A5A8-1CB41D69F857}"/>
          </ac:spMkLst>
        </pc:spChg>
        <pc:spChg chg="add">
          <ac:chgData name="Vesna Božić" userId="S::vesna.bozic1@skole.hr::ca34641a-507b-4c66-a60b-ddd644c9e035" providerId="AD" clId="Web-{C03C1825-2F69-4A66-A4C4-7B9E04F0126B}" dt="2025-09-24T21:15:36.764" v="583"/>
          <ac:spMkLst>
            <pc:docMk/>
            <pc:sldMk cId="315598242" sldId="271"/>
            <ac:spMk id="97" creationId="{84A8DE83-DE75-4B41-9DB4-A7EC0B0DEC0B}"/>
          </ac:spMkLst>
        </pc:spChg>
        <pc:spChg chg="add">
          <ac:chgData name="Vesna Božić" userId="S::vesna.bozic1@skole.hr::ca34641a-507b-4c66-a60b-ddd644c9e035" providerId="AD" clId="Web-{C03C1825-2F69-4A66-A4C4-7B9E04F0126B}" dt="2025-09-24T21:15:36.764" v="583"/>
          <ac:spMkLst>
            <pc:docMk/>
            <pc:sldMk cId="315598242" sldId="271"/>
            <ac:spMk id="98" creationId="{A7009A0A-BEF5-4EAC-AF15-E4F9F002E239}"/>
          </ac:spMkLst>
        </pc:spChg>
        <pc:grpChg chg="add del">
          <ac:chgData name="Vesna Božić" userId="S::vesna.bozic1@skole.hr::ca34641a-507b-4c66-a60b-ddd644c9e035" providerId="AD" clId="Web-{C03C1825-2F69-4A66-A4C4-7B9E04F0126B}" dt="2025-09-24T20:08:16.991" v="103"/>
          <ac:grpSpMkLst>
            <pc:docMk/>
            <pc:sldMk cId="315598242" sldId="271"/>
            <ac:grpSpMk id="38" creationId="{AE1C45F0-260A-458C-96ED-C1F6D2151219}"/>
          </ac:grpSpMkLst>
        </pc:grpChg>
        <pc:grpChg chg="add del">
          <ac:chgData name="Vesna Božić" userId="S::vesna.bozic1@skole.hr::ca34641a-507b-4c66-a60b-ddd644c9e035" providerId="AD" clId="Web-{C03C1825-2F69-4A66-A4C4-7B9E04F0126B}" dt="2025-09-24T20:09:18.356" v="117"/>
          <ac:grpSpMkLst>
            <pc:docMk/>
            <pc:sldMk cId="315598242" sldId="271"/>
            <ac:grpSpMk id="67" creationId="{AE1C45F0-260A-458C-96ED-C1F6D2151219}"/>
          </ac:grpSpMkLst>
        </pc:grpChg>
        <pc:graphicFrameChg chg="add del mod ord modGraphic">
          <ac:chgData name="Vesna Božić" userId="S::vesna.bozic1@skole.hr::ca34641a-507b-4c66-a60b-ddd644c9e035" providerId="AD" clId="Web-{C03C1825-2F69-4A66-A4C4-7B9E04F0126B}" dt="2025-09-24T20:06:15.129" v="94"/>
          <ac:graphicFrameMkLst>
            <pc:docMk/>
            <pc:sldMk cId="315598242" sldId="271"/>
            <ac:graphicFrameMk id="5" creationId="{D77E5AC7-CACD-5275-1D14-2E6485781916}"/>
          </ac:graphicFrameMkLst>
        </pc:graphicFrameChg>
        <pc:graphicFrameChg chg="add mod ord modGraphic">
          <ac:chgData name="Vesna Božić" userId="S::vesna.bozic1@skole.hr::ca34641a-507b-4c66-a60b-ddd644c9e035" providerId="AD" clId="Web-{C03C1825-2F69-4A66-A4C4-7B9E04F0126B}" dt="2025-09-24T21:15:36.764" v="583"/>
          <ac:graphicFrameMkLst>
            <pc:docMk/>
            <pc:sldMk cId="315598242" sldId="271"/>
            <ac:graphicFrameMk id="9" creationId="{A14BB4CA-2D21-D21A-E644-7F1CD4EDCE03}"/>
          </ac:graphicFrameMkLst>
        </pc:graphicFrameChg>
        <pc:cxnChg chg="add del">
          <ac:chgData name="Vesna Božić" userId="S::vesna.bozic1@skole.hr::ca34641a-507b-4c66-a60b-ddd644c9e035" providerId="AD" clId="Web-{C03C1825-2F69-4A66-A4C4-7B9E04F0126B}" dt="2025-09-24T20:08:16.991" v="103"/>
          <ac:cxnSpMkLst>
            <pc:docMk/>
            <pc:sldMk cId="315598242" sldId="271"/>
            <ac:cxnSpMk id="40" creationId="{6CF1BAF6-AD41-4082-B212-8A1F9A2E8779}"/>
          </ac:cxnSpMkLst>
        </pc:cxnChg>
        <pc:cxnChg chg="add del">
          <ac:chgData name="Vesna Božić" userId="S::vesna.bozic1@skole.hr::ca34641a-507b-4c66-a60b-ddd644c9e035" providerId="AD" clId="Web-{C03C1825-2F69-4A66-A4C4-7B9E04F0126B}" dt="2025-09-24T20:09:18.356" v="117"/>
          <ac:cxnSpMkLst>
            <pc:docMk/>
            <pc:sldMk cId="315598242" sldId="271"/>
            <ac:cxnSpMk id="70" creationId="{6CF1BAF6-AD41-4082-B212-8A1F9A2E8779}"/>
          </ac:cxnSpMkLst>
        </pc:cxnChg>
      </pc:sldChg>
      <pc:sldChg chg="addSp delSp modSp new mod setBg">
        <pc:chgData name="Vesna Božić" userId="S::vesna.bozic1@skole.hr::ca34641a-507b-4c66-a60b-ddd644c9e035" providerId="AD" clId="Web-{C03C1825-2F69-4A66-A4C4-7B9E04F0126B}" dt="2025-09-24T21:20:42.102" v="592"/>
        <pc:sldMkLst>
          <pc:docMk/>
          <pc:sldMk cId="4268963135" sldId="272"/>
        </pc:sldMkLst>
        <pc:spChg chg="mod">
          <ac:chgData name="Vesna Božić" userId="S::vesna.bozic1@skole.hr::ca34641a-507b-4c66-a60b-ddd644c9e035" providerId="AD" clId="Web-{C03C1825-2F69-4A66-A4C4-7B9E04F0126B}" dt="2025-09-24T21:16:49.348" v="586"/>
          <ac:spMkLst>
            <pc:docMk/>
            <pc:sldMk cId="4268963135" sldId="272"/>
            <ac:spMk id="2" creationId="{E418B0EF-BCAF-C837-EC75-B64E2D59E35E}"/>
          </ac:spMkLst>
        </pc:spChg>
        <pc:spChg chg="del">
          <ac:chgData name="Vesna Božić" userId="S::vesna.bozic1@skole.hr::ca34641a-507b-4c66-a60b-ddd644c9e035" providerId="AD" clId="Web-{C03C1825-2F69-4A66-A4C4-7B9E04F0126B}" dt="2025-09-24T20:10:43.239" v="124"/>
          <ac:spMkLst>
            <pc:docMk/>
            <pc:sldMk cId="4268963135" sldId="272"/>
            <ac:spMk id="3" creationId="{A2075C53-0707-9BAE-E6CB-E60BA17461B1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15:08.067" v="151"/>
          <ac:spMkLst>
            <pc:docMk/>
            <pc:sldMk cId="4268963135" sldId="272"/>
            <ac:spMk id="10" creationId="{A8384FB5-9ADC-4DDC-881B-597D56F5B1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15:08.067" v="151"/>
          <ac:spMkLst>
            <pc:docMk/>
            <pc:sldMk cId="4268963135" sldId="272"/>
            <ac:spMk id="12" creationId="{1199E1B1-A8C0-4FE8-A5A8-1CB41D69F857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15:08.067" v="151"/>
          <ac:spMkLst>
            <pc:docMk/>
            <pc:sldMk cId="4268963135" sldId="272"/>
            <ac:spMk id="14" creationId="{84A8DE83-DE75-4B41-9DB4-A7EC0B0DEC0B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15:08.067" v="151"/>
          <ac:spMkLst>
            <pc:docMk/>
            <pc:sldMk cId="4268963135" sldId="272"/>
            <ac:spMk id="16" creationId="{A7009A0A-BEF5-4EAC-AF15-E4F9F002E239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6:49.348" v="586"/>
          <ac:spMkLst>
            <pc:docMk/>
            <pc:sldMk cId="4268963135" sldId="272"/>
            <ac:spMk id="21" creationId="{A8384FB5-9ADC-4DDC-881B-597D56F5B1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6:49.348" v="586"/>
          <ac:spMkLst>
            <pc:docMk/>
            <pc:sldMk cId="4268963135" sldId="272"/>
            <ac:spMk id="23" creationId="{1199E1B1-A8C0-4FE8-A5A8-1CB41D69F857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6:49.348" v="586"/>
          <ac:spMkLst>
            <pc:docMk/>
            <pc:sldMk cId="4268963135" sldId="272"/>
            <ac:spMk id="25" creationId="{84A8DE83-DE75-4B41-9DB4-A7EC0B0DEC0B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6:49.348" v="586"/>
          <ac:spMkLst>
            <pc:docMk/>
            <pc:sldMk cId="4268963135" sldId="272"/>
            <ac:spMk id="27" creationId="{A7009A0A-BEF5-4EAC-AF15-E4F9F002E239}"/>
          </ac:spMkLst>
        </pc:spChg>
        <pc:spChg chg="add">
          <ac:chgData name="Vesna Božić" userId="S::vesna.bozic1@skole.hr::ca34641a-507b-4c66-a60b-ddd644c9e035" providerId="AD" clId="Web-{C03C1825-2F69-4A66-A4C4-7B9E04F0126B}" dt="2025-09-24T21:16:49.348" v="586"/>
          <ac:spMkLst>
            <pc:docMk/>
            <pc:sldMk cId="4268963135" sldId="272"/>
            <ac:spMk id="32" creationId="{BACC6370-2D7E-4714-9D71-7542949D7D5D}"/>
          </ac:spMkLst>
        </pc:spChg>
        <pc:spChg chg="add">
          <ac:chgData name="Vesna Božić" userId="S::vesna.bozic1@skole.hr::ca34641a-507b-4c66-a60b-ddd644c9e035" providerId="AD" clId="Web-{C03C1825-2F69-4A66-A4C4-7B9E04F0126B}" dt="2025-09-24T21:16:49.348" v="586"/>
          <ac:spMkLst>
            <pc:docMk/>
            <pc:sldMk cId="4268963135" sldId="272"/>
            <ac:spMk id="34" creationId="{F68B3F68-107C-434F-AA38-110D5EA91B85}"/>
          </ac:spMkLst>
        </pc:spChg>
        <pc:spChg chg="add">
          <ac:chgData name="Vesna Božić" userId="S::vesna.bozic1@skole.hr::ca34641a-507b-4c66-a60b-ddd644c9e035" providerId="AD" clId="Web-{C03C1825-2F69-4A66-A4C4-7B9E04F0126B}" dt="2025-09-24T21:16:49.348" v="586"/>
          <ac:spMkLst>
            <pc:docMk/>
            <pc:sldMk cId="4268963135" sldId="272"/>
            <ac:spMk id="36" creationId="{AAD0DBB9-1A4B-4391-81D4-CB19F9AB918A}"/>
          </ac:spMkLst>
        </pc:spChg>
        <pc:spChg chg="add">
          <ac:chgData name="Vesna Božić" userId="S::vesna.bozic1@skole.hr::ca34641a-507b-4c66-a60b-ddd644c9e035" providerId="AD" clId="Web-{C03C1825-2F69-4A66-A4C4-7B9E04F0126B}" dt="2025-09-24T21:16:49.348" v="586"/>
          <ac:spMkLst>
            <pc:docMk/>
            <pc:sldMk cId="4268963135" sldId="272"/>
            <ac:spMk id="38" creationId="{063BBA22-50EA-4C4D-BE05-F1CE4E63AA56}"/>
          </ac:spMkLst>
        </pc:spChg>
        <pc:graphicFrameChg chg="add mod ord modGraphic">
          <ac:chgData name="Vesna Božić" userId="S::vesna.bozic1@skole.hr::ca34641a-507b-4c66-a60b-ddd644c9e035" providerId="AD" clId="Web-{C03C1825-2F69-4A66-A4C4-7B9E04F0126B}" dt="2025-09-24T21:20:42.102" v="592"/>
          <ac:graphicFrameMkLst>
            <pc:docMk/>
            <pc:sldMk cId="4268963135" sldId="272"/>
            <ac:graphicFrameMk id="5" creationId="{3F9C9925-7530-1F05-CE6B-F573A858FD6C}"/>
          </ac:graphicFrameMkLst>
        </pc:graphicFrameChg>
      </pc:sldChg>
      <pc:sldChg chg="addSp delSp modSp new mod setBg">
        <pc:chgData name="Vesna Božić" userId="S::vesna.bozic1@skole.hr::ca34641a-507b-4c66-a60b-ddd644c9e035" providerId="AD" clId="Web-{C03C1825-2F69-4A66-A4C4-7B9E04F0126B}" dt="2025-09-24T21:20:32.616" v="590"/>
        <pc:sldMkLst>
          <pc:docMk/>
          <pc:sldMk cId="1235722335" sldId="273"/>
        </pc:sldMkLst>
        <pc:spChg chg="mod">
          <ac:chgData name="Vesna Božić" userId="S::vesna.bozic1@skole.hr::ca34641a-507b-4c66-a60b-ddd644c9e035" providerId="AD" clId="Web-{C03C1825-2F69-4A66-A4C4-7B9E04F0126B}" dt="2025-09-24T21:20:32.616" v="590"/>
          <ac:spMkLst>
            <pc:docMk/>
            <pc:sldMk cId="1235722335" sldId="273"/>
            <ac:spMk id="2" creationId="{F41ECA28-5CA0-05CF-A3BB-D76F04969D42}"/>
          </ac:spMkLst>
        </pc:spChg>
        <pc:spChg chg="del">
          <ac:chgData name="Vesna Božić" userId="S::vesna.bozic1@skole.hr::ca34641a-507b-4c66-a60b-ddd644c9e035" providerId="AD" clId="Web-{C03C1825-2F69-4A66-A4C4-7B9E04F0126B}" dt="2025-09-24T20:13:20.672" v="139"/>
          <ac:spMkLst>
            <pc:docMk/>
            <pc:sldMk cId="1235722335" sldId="273"/>
            <ac:spMk id="3" creationId="{6F5D1015-88E4-0CE7-213C-BB47E29EA7BF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14:47.004" v="150"/>
          <ac:spMkLst>
            <pc:docMk/>
            <pc:sldMk cId="1235722335" sldId="273"/>
            <ac:spMk id="10" creationId="{A8384FB5-9ADC-4DDC-881B-597D56F5B1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14:47.004" v="150"/>
          <ac:spMkLst>
            <pc:docMk/>
            <pc:sldMk cId="1235722335" sldId="273"/>
            <ac:spMk id="12" creationId="{1199E1B1-A8C0-4FE8-A5A8-1CB41D69F857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14:47.004" v="150"/>
          <ac:spMkLst>
            <pc:docMk/>
            <pc:sldMk cId="1235722335" sldId="273"/>
            <ac:spMk id="14" creationId="{84A8DE83-DE75-4B41-9DB4-A7EC0B0DEC0B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14:47.004" v="150"/>
          <ac:spMkLst>
            <pc:docMk/>
            <pc:sldMk cId="1235722335" sldId="273"/>
            <ac:spMk id="16" creationId="{A7009A0A-BEF5-4EAC-AF15-E4F9F002E239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0:13.253" v="587"/>
          <ac:spMkLst>
            <pc:docMk/>
            <pc:sldMk cId="1235722335" sldId="273"/>
            <ac:spMk id="21" creationId="{BACC6370-2D7E-4714-9D71-7542949D7D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0:13.253" v="587"/>
          <ac:spMkLst>
            <pc:docMk/>
            <pc:sldMk cId="1235722335" sldId="273"/>
            <ac:spMk id="23" creationId="{F68B3F68-107C-434F-AA38-110D5EA91B85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0:13.253" v="587"/>
          <ac:spMkLst>
            <pc:docMk/>
            <pc:sldMk cId="1235722335" sldId="273"/>
            <ac:spMk id="25" creationId="{AAD0DBB9-1A4B-4391-81D4-CB19F9AB918A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0:13.253" v="587"/>
          <ac:spMkLst>
            <pc:docMk/>
            <pc:sldMk cId="1235722335" sldId="273"/>
            <ac:spMk id="27" creationId="{063BBA22-50EA-4C4D-BE05-F1CE4E63AA56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0:32.616" v="590"/>
          <ac:spMkLst>
            <pc:docMk/>
            <pc:sldMk cId="1235722335" sldId="273"/>
            <ac:spMk id="32" creationId="{A8384FB5-9ADC-4DDC-881B-597D56F5B1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0:32.616" v="590"/>
          <ac:spMkLst>
            <pc:docMk/>
            <pc:sldMk cId="1235722335" sldId="273"/>
            <ac:spMk id="34" creationId="{1199E1B1-A8C0-4FE8-A5A8-1CB41D69F857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0:32.616" v="590"/>
          <ac:spMkLst>
            <pc:docMk/>
            <pc:sldMk cId="1235722335" sldId="273"/>
            <ac:spMk id="36" creationId="{84A8DE83-DE75-4B41-9DB4-A7EC0B0DEC0B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0:32.616" v="590"/>
          <ac:spMkLst>
            <pc:docMk/>
            <pc:sldMk cId="1235722335" sldId="273"/>
            <ac:spMk id="38" creationId="{A7009A0A-BEF5-4EAC-AF15-E4F9F002E239}"/>
          </ac:spMkLst>
        </pc:spChg>
        <pc:spChg chg="add">
          <ac:chgData name="Vesna Božić" userId="S::vesna.bozic1@skole.hr::ca34641a-507b-4c66-a60b-ddd644c9e035" providerId="AD" clId="Web-{C03C1825-2F69-4A66-A4C4-7B9E04F0126B}" dt="2025-09-24T21:20:32.616" v="590"/>
          <ac:spMkLst>
            <pc:docMk/>
            <pc:sldMk cId="1235722335" sldId="273"/>
            <ac:spMk id="43" creationId="{BACC6370-2D7E-4714-9D71-7542949D7D5D}"/>
          </ac:spMkLst>
        </pc:spChg>
        <pc:spChg chg="add">
          <ac:chgData name="Vesna Božić" userId="S::vesna.bozic1@skole.hr::ca34641a-507b-4c66-a60b-ddd644c9e035" providerId="AD" clId="Web-{C03C1825-2F69-4A66-A4C4-7B9E04F0126B}" dt="2025-09-24T21:20:32.616" v="590"/>
          <ac:spMkLst>
            <pc:docMk/>
            <pc:sldMk cId="1235722335" sldId="273"/>
            <ac:spMk id="45" creationId="{F68B3F68-107C-434F-AA38-110D5EA91B85}"/>
          </ac:spMkLst>
        </pc:spChg>
        <pc:spChg chg="add">
          <ac:chgData name="Vesna Božić" userId="S::vesna.bozic1@skole.hr::ca34641a-507b-4c66-a60b-ddd644c9e035" providerId="AD" clId="Web-{C03C1825-2F69-4A66-A4C4-7B9E04F0126B}" dt="2025-09-24T21:20:32.616" v="590"/>
          <ac:spMkLst>
            <pc:docMk/>
            <pc:sldMk cId="1235722335" sldId="273"/>
            <ac:spMk id="47" creationId="{AAD0DBB9-1A4B-4391-81D4-CB19F9AB918A}"/>
          </ac:spMkLst>
        </pc:spChg>
        <pc:spChg chg="add">
          <ac:chgData name="Vesna Božić" userId="S::vesna.bozic1@skole.hr::ca34641a-507b-4c66-a60b-ddd644c9e035" providerId="AD" clId="Web-{C03C1825-2F69-4A66-A4C4-7B9E04F0126B}" dt="2025-09-24T21:20:32.616" v="590"/>
          <ac:spMkLst>
            <pc:docMk/>
            <pc:sldMk cId="1235722335" sldId="273"/>
            <ac:spMk id="49" creationId="{063BBA22-50EA-4C4D-BE05-F1CE4E63AA56}"/>
          </ac:spMkLst>
        </pc:spChg>
        <pc:graphicFrameChg chg="add mod ord modGraphic">
          <ac:chgData name="Vesna Božić" userId="S::vesna.bozic1@skole.hr::ca34641a-507b-4c66-a60b-ddd644c9e035" providerId="AD" clId="Web-{C03C1825-2F69-4A66-A4C4-7B9E04F0126B}" dt="2025-09-24T21:20:32.616" v="590"/>
          <ac:graphicFrameMkLst>
            <pc:docMk/>
            <pc:sldMk cId="1235722335" sldId="273"/>
            <ac:graphicFrameMk id="5" creationId="{69168B2D-2748-778B-2465-3C4DA706E2DE}"/>
          </ac:graphicFrameMkLst>
        </pc:graphicFrameChg>
      </pc:sldChg>
      <pc:sldChg chg="addSp delSp modSp new mod ord setBg">
        <pc:chgData name="Vesna Božić" userId="S::vesna.bozic1@skole.hr::ca34641a-507b-4c66-a60b-ddd644c9e035" providerId="AD" clId="Web-{C03C1825-2F69-4A66-A4C4-7B9E04F0126B}" dt="2025-09-24T21:22:17.113" v="598" actId="14100"/>
        <pc:sldMkLst>
          <pc:docMk/>
          <pc:sldMk cId="1399482936" sldId="274"/>
        </pc:sldMkLst>
        <pc:spChg chg="mod">
          <ac:chgData name="Vesna Božić" userId="S::vesna.bozic1@skole.hr::ca34641a-507b-4c66-a60b-ddd644c9e035" providerId="AD" clId="Web-{C03C1825-2F69-4A66-A4C4-7B9E04F0126B}" dt="2025-09-24T21:22:17.113" v="598" actId="14100"/>
          <ac:spMkLst>
            <pc:docMk/>
            <pc:sldMk cId="1399482936" sldId="274"/>
            <ac:spMk id="2" creationId="{7C9BF7A3-48DB-462D-E44B-3D8A9157EB4C}"/>
          </ac:spMkLst>
        </pc:spChg>
        <pc:spChg chg="del">
          <ac:chgData name="Vesna Božić" userId="S::vesna.bozic1@skole.hr::ca34641a-507b-4c66-a60b-ddd644c9e035" providerId="AD" clId="Web-{C03C1825-2F69-4A66-A4C4-7B9E04F0126B}" dt="2025-09-24T20:18:56.668" v="155"/>
          <ac:spMkLst>
            <pc:docMk/>
            <pc:sldMk cId="1399482936" sldId="274"/>
            <ac:spMk id="3" creationId="{FEB7F2D4-1011-974C-5E30-38E8B8E8C84B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1:23.951" v="593"/>
          <ac:spMkLst>
            <pc:docMk/>
            <pc:sldMk cId="1399482936" sldId="274"/>
            <ac:spMk id="10" creationId="{BACC6370-2D7E-4714-9D71-7542949D7D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1:23.951" v="593"/>
          <ac:spMkLst>
            <pc:docMk/>
            <pc:sldMk cId="1399482936" sldId="274"/>
            <ac:spMk id="12" creationId="{F68B3F68-107C-434F-AA38-110D5EA91B85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1:23.951" v="593"/>
          <ac:spMkLst>
            <pc:docMk/>
            <pc:sldMk cId="1399482936" sldId="274"/>
            <ac:spMk id="14" creationId="{AAD0DBB9-1A4B-4391-81D4-CB19F9AB918A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1:23.951" v="593"/>
          <ac:spMkLst>
            <pc:docMk/>
            <pc:sldMk cId="1399482936" sldId="274"/>
            <ac:spMk id="16" creationId="{063BBA22-50EA-4C4D-BE05-F1CE4E63AA56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2:06.471" v="597"/>
          <ac:spMkLst>
            <pc:docMk/>
            <pc:sldMk cId="1399482936" sldId="274"/>
            <ac:spMk id="28" creationId="{BACC6370-2D7E-4714-9D71-7542949D7D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2:06.471" v="597"/>
          <ac:spMkLst>
            <pc:docMk/>
            <pc:sldMk cId="1399482936" sldId="274"/>
            <ac:spMk id="30" creationId="{F68B3F68-107C-434F-AA38-110D5EA91B85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2:06.471" v="597"/>
          <ac:spMkLst>
            <pc:docMk/>
            <pc:sldMk cId="1399482936" sldId="274"/>
            <ac:spMk id="32" creationId="{AAD0DBB9-1A4B-4391-81D4-CB19F9AB918A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2:06.471" v="597"/>
          <ac:spMkLst>
            <pc:docMk/>
            <pc:sldMk cId="1399482936" sldId="274"/>
            <ac:spMk id="34" creationId="{063BBA22-50EA-4C4D-BE05-F1CE4E63AA56}"/>
          </ac:spMkLst>
        </pc:spChg>
        <pc:spChg chg="add">
          <ac:chgData name="Vesna Božić" userId="S::vesna.bozic1@skole.hr::ca34641a-507b-4c66-a60b-ddd644c9e035" providerId="AD" clId="Web-{C03C1825-2F69-4A66-A4C4-7B9E04F0126B}" dt="2025-09-24T21:22:06.471" v="597"/>
          <ac:spMkLst>
            <pc:docMk/>
            <pc:sldMk cId="1399482936" sldId="274"/>
            <ac:spMk id="39" creationId="{A8384FB5-9ADC-4DDC-881B-597D56F5B15D}"/>
          </ac:spMkLst>
        </pc:spChg>
        <pc:spChg chg="add">
          <ac:chgData name="Vesna Božić" userId="S::vesna.bozic1@skole.hr::ca34641a-507b-4c66-a60b-ddd644c9e035" providerId="AD" clId="Web-{C03C1825-2F69-4A66-A4C4-7B9E04F0126B}" dt="2025-09-24T21:22:06.471" v="597"/>
          <ac:spMkLst>
            <pc:docMk/>
            <pc:sldMk cId="1399482936" sldId="274"/>
            <ac:spMk id="41" creationId="{1199E1B1-A8C0-4FE8-A5A8-1CB41D69F857}"/>
          </ac:spMkLst>
        </pc:spChg>
        <pc:spChg chg="add">
          <ac:chgData name="Vesna Božić" userId="S::vesna.bozic1@skole.hr::ca34641a-507b-4c66-a60b-ddd644c9e035" providerId="AD" clId="Web-{C03C1825-2F69-4A66-A4C4-7B9E04F0126B}" dt="2025-09-24T21:22:06.471" v="597"/>
          <ac:spMkLst>
            <pc:docMk/>
            <pc:sldMk cId="1399482936" sldId="274"/>
            <ac:spMk id="43" creationId="{84A8DE83-DE75-4B41-9DB4-A7EC0B0DEC0B}"/>
          </ac:spMkLst>
        </pc:spChg>
        <pc:spChg chg="add">
          <ac:chgData name="Vesna Božić" userId="S::vesna.bozic1@skole.hr::ca34641a-507b-4c66-a60b-ddd644c9e035" providerId="AD" clId="Web-{C03C1825-2F69-4A66-A4C4-7B9E04F0126B}" dt="2025-09-24T21:22:06.471" v="597"/>
          <ac:spMkLst>
            <pc:docMk/>
            <pc:sldMk cId="1399482936" sldId="274"/>
            <ac:spMk id="45" creationId="{A7009A0A-BEF5-4EAC-AF15-E4F9F002E239}"/>
          </ac:spMkLst>
        </pc:spChg>
        <pc:grpChg chg="add del">
          <ac:chgData name="Vesna Božić" userId="S::vesna.bozic1@skole.hr::ca34641a-507b-4c66-a60b-ddd644c9e035" providerId="AD" clId="Web-{C03C1825-2F69-4A66-A4C4-7B9E04F0126B}" dt="2025-09-24T21:21:46.719" v="596"/>
          <ac:grpSpMkLst>
            <pc:docMk/>
            <pc:sldMk cId="1399482936" sldId="274"/>
            <ac:grpSpMk id="21" creationId="{117ED9EE-380C-224B-8619-61C6C01B1B1D}"/>
          </ac:grpSpMkLst>
        </pc:grpChg>
        <pc:graphicFrameChg chg="add mod ord modGraphic">
          <ac:chgData name="Vesna Božić" userId="S::vesna.bozic1@skole.hr::ca34641a-507b-4c66-a60b-ddd644c9e035" providerId="AD" clId="Web-{C03C1825-2F69-4A66-A4C4-7B9E04F0126B}" dt="2025-09-24T21:22:06.471" v="597"/>
          <ac:graphicFrameMkLst>
            <pc:docMk/>
            <pc:sldMk cId="1399482936" sldId="274"/>
            <ac:graphicFrameMk id="5" creationId="{8BF4E775-BA49-01EF-7CF0-CD6623C40DF0}"/>
          </ac:graphicFrameMkLst>
        </pc:graphicFrameChg>
      </pc:sldChg>
      <pc:sldChg chg="addSp delSp modSp new mod setBg">
        <pc:chgData name="Vesna Božić" userId="S::vesna.bozic1@skole.hr::ca34641a-507b-4c66-a60b-ddd644c9e035" providerId="AD" clId="Web-{C03C1825-2F69-4A66-A4C4-7B9E04F0126B}" dt="2025-09-24T20:21:21.875" v="169"/>
        <pc:sldMkLst>
          <pc:docMk/>
          <pc:sldMk cId="2066266173" sldId="275"/>
        </pc:sldMkLst>
        <pc:spChg chg="mod ord">
          <ac:chgData name="Vesna Božić" userId="S::vesna.bozic1@skole.hr::ca34641a-507b-4c66-a60b-ddd644c9e035" providerId="AD" clId="Web-{C03C1825-2F69-4A66-A4C4-7B9E04F0126B}" dt="2025-09-24T20:21:21.875" v="169"/>
          <ac:spMkLst>
            <pc:docMk/>
            <pc:sldMk cId="2066266173" sldId="275"/>
            <ac:spMk id="2" creationId="{1D66F7F4-2EED-3C00-CE57-DF2571A95E0C}"/>
          </ac:spMkLst>
        </pc:spChg>
        <pc:spChg chg="del">
          <ac:chgData name="Vesna Božić" userId="S::vesna.bozic1@skole.hr::ca34641a-507b-4c66-a60b-ddd644c9e035" providerId="AD" clId="Web-{C03C1825-2F69-4A66-A4C4-7B9E04F0126B}" dt="2025-09-24T20:20:14.311" v="160"/>
          <ac:spMkLst>
            <pc:docMk/>
            <pc:sldMk cId="2066266173" sldId="275"/>
            <ac:spMk id="3" creationId="{CBA79965-B467-4453-79EC-57350D9F0A5F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21:21.875" v="168"/>
          <ac:spMkLst>
            <pc:docMk/>
            <pc:sldMk cId="2066266173" sldId="275"/>
            <ac:spMk id="8" creationId="{0049D510-11CC-2242-FCFB-9FDBAA21AE93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21:09.750" v="164"/>
          <ac:spMkLst>
            <pc:docMk/>
            <pc:sldMk cId="2066266173" sldId="275"/>
            <ac:spMk id="9" creationId="{37C89E4B-3C9F-44B9-8B86-D9E3D112D8EC}"/>
          </ac:spMkLst>
        </pc:spChg>
        <pc:grpChg chg="add del">
          <ac:chgData name="Vesna Božić" userId="S::vesna.bozic1@skole.hr::ca34641a-507b-4c66-a60b-ddd644c9e035" providerId="AD" clId="Web-{C03C1825-2F69-4A66-A4C4-7B9E04F0126B}" dt="2025-09-24T20:21:21.875" v="168"/>
          <ac:grpSpMkLst>
            <pc:docMk/>
            <pc:sldMk cId="2066266173" sldId="275"/>
            <ac:grpSpMk id="17" creationId="{3AFCAD34-1AFC-BC1A-F6B2-C34C63912EAB}"/>
          </ac:grpSpMkLst>
        </pc:grpChg>
        <pc:picChg chg="add mod ord">
          <ac:chgData name="Vesna Božić" userId="S::vesna.bozic1@skole.hr::ca34641a-507b-4c66-a60b-ddd644c9e035" providerId="AD" clId="Web-{C03C1825-2F69-4A66-A4C4-7B9E04F0126B}" dt="2025-09-24T20:21:21.875" v="169"/>
          <ac:picMkLst>
            <pc:docMk/>
            <pc:sldMk cId="2066266173" sldId="275"/>
            <ac:picMk id="4" creationId="{DFFF0D1C-A9EB-6B62-A5C4-164FDD2B9503}"/>
          </ac:picMkLst>
        </pc:picChg>
        <pc:cxnChg chg="add del">
          <ac:chgData name="Vesna Božić" userId="S::vesna.bozic1@skole.hr::ca34641a-507b-4c66-a60b-ddd644c9e035" providerId="AD" clId="Web-{C03C1825-2F69-4A66-A4C4-7B9E04F0126B}" dt="2025-09-24T20:21:09.750" v="164"/>
          <ac:cxnSpMkLst>
            <pc:docMk/>
            <pc:sldMk cId="2066266173" sldId="275"/>
            <ac:cxnSpMk id="11" creationId="{AA2EAA10-076F-46BD-8F0F-B9A2FB77A85C}"/>
          </ac:cxnSpMkLst>
        </pc:cxnChg>
        <pc:cxnChg chg="add del">
          <ac:chgData name="Vesna Božić" userId="S::vesna.bozic1@skole.hr::ca34641a-507b-4c66-a60b-ddd644c9e035" providerId="AD" clId="Web-{C03C1825-2F69-4A66-A4C4-7B9E04F0126B}" dt="2025-09-24T20:21:09.750" v="164"/>
          <ac:cxnSpMkLst>
            <pc:docMk/>
            <pc:sldMk cId="2066266173" sldId="275"/>
            <ac:cxnSpMk id="13" creationId="{D891E407-403B-4764-86C9-33A56D3BCAA3}"/>
          </ac:cxnSpMkLst>
        </pc:cxnChg>
        <pc:cxnChg chg="add del">
          <ac:chgData name="Vesna Božić" userId="S::vesna.bozic1@skole.hr::ca34641a-507b-4c66-a60b-ddd644c9e035" providerId="AD" clId="Web-{C03C1825-2F69-4A66-A4C4-7B9E04F0126B}" dt="2025-09-24T20:21:17.672" v="166"/>
          <ac:cxnSpMkLst>
            <pc:docMk/>
            <pc:sldMk cId="2066266173" sldId="275"/>
            <ac:cxnSpMk id="15" creationId="{33193FD5-6A49-7562-EA76-F15D42E15804}"/>
          </ac:cxnSpMkLst>
        </pc:cxnChg>
        <pc:cxnChg chg="add">
          <ac:chgData name="Vesna Božić" userId="S::vesna.bozic1@skole.hr::ca34641a-507b-4c66-a60b-ddd644c9e035" providerId="AD" clId="Web-{C03C1825-2F69-4A66-A4C4-7B9E04F0126B}" dt="2025-09-24T20:21:21.875" v="169"/>
          <ac:cxnSpMkLst>
            <pc:docMk/>
            <pc:sldMk cId="2066266173" sldId="275"/>
            <ac:cxnSpMk id="20" creationId="{33193FD5-6A49-7562-EA76-F15D42E15804}"/>
          </ac:cxnSpMkLst>
        </pc:cxnChg>
      </pc:sldChg>
      <pc:sldChg chg="addSp delSp modSp new mod setBg">
        <pc:chgData name="Vesna Božić" userId="S::vesna.bozic1@skole.hr::ca34641a-507b-4c66-a60b-ddd644c9e035" providerId="AD" clId="Web-{C03C1825-2F69-4A66-A4C4-7B9E04F0126B}" dt="2025-09-24T20:31:53.782" v="186"/>
        <pc:sldMkLst>
          <pc:docMk/>
          <pc:sldMk cId="887729375" sldId="276"/>
        </pc:sldMkLst>
        <pc:spChg chg="add del mod">
          <ac:chgData name="Vesna Božić" userId="S::vesna.bozic1@skole.hr::ca34641a-507b-4c66-a60b-ddd644c9e035" providerId="AD" clId="Web-{C03C1825-2F69-4A66-A4C4-7B9E04F0126B}" dt="2025-09-24T20:31:53.782" v="186"/>
          <ac:spMkLst>
            <pc:docMk/>
            <pc:sldMk cId="887729375" sldId="276"/>
            <ac:spMk id="2" creationId="{5247A17F-67E5-DB35-D7C6-DD2DDED2D414}"/>
          </ac:spMkLst>
        </pc:spChg>
        <pc:spChg chg="del">
          <ac:chgData name="Vesna Božić" userId="S::vesna.bozic1@skole.hr::ca34641a-507b-4c66-a60b-ddd644c9e035" providerId="AD" clId="Web-{C03C1825-2F69-4A66-A4C4-7B9E04F0126B}" dt="2025-09-24T20:29:57.480" v="171"/>
          <ac:spMkLst>
            <pc:docMk/>
            <pc:sldMk cId="887729375" sldId="276"/>
            <ac:spMk id="3" creationId="{42646D23-C933-7988-E15A-7FB3AD6C361A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31:53.782" v="186"/>
          <ac:spMkLst>
            <pc:docMk/>
            <pc:sldMk cId="887729375" sldId="276"/>
            <ac:spMk id="6" creationId="{C681C32C-7AFC-4BB3-9088-65CBDFC5D1C2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31:53.782" v="186"/>
          <ac:spMkLst>
            <pc:docMk/>
            <pc:sldMk cId="887729375" sldId="276"/>
            <ac:spMk id="7" creationId="{199C0ED0-69DE-4C31-A5CF-E2A46FD30226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31:24.672" v="180"/>
          <ac:spMkLst>
            <pc:docMk/>
            <pc:sldMk cId="887729375" sldId="276"/>
            <ac:spMk id="8" creationId="{1EDA4490-0709-5D8F-6A24-3DBC5BC32CB9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30:27.669" v="174"/>
          <ac:spMkLst>
            <pc:docMk/>
            <pc:sldMk cId="887729375" sldId="276"/>
            <ac:spMk id="9" creationId="{2D2B266D-3625-4584-A5C3-7D3F672CFF30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31:53.782" v="186"/>
          <ac:spMkLst>
            <pc:docMk/>
            <pc:sldMk cId="887729375" sldId="276"/>
            <ac:spMk id="10" creationId="{8D42B8BD-40AF-488E-8A79-D7256C917229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30:27.669" v="174"/>
          <ac:spMkLst>
            <pc:docMk/>
            <pc:sldMk cId="887729375" sldId="276"/>
            <ac:spMk id="11" creationId="{C463B99A-73EE-4FBB-B7C4-F9F9BCC25C65}"/>
          </ac:spMkLst>
        </pc:spChg>
        <pc:spChg chg="add">
          <ac:chgData name="Vesna Božić" userId="S::vesna.bozic1@skole.hr::ca34641a-507b-4c66-a60b-ddd644c9e035" providerId="AD" clId="Web-{C03C1825-2F69-4A66-A4C4-7B9E04F0126B}" dt="2025-09-24T20:31:53.782" v="186"/>
          <ac:spMkLst>
            <pc:docMk/>
            <pc:sldMk cId="887729375" sldId="276"/>
            <ac:spMk id="12" creationId="{A4AC5506-6312-4701-8D3C-40187889A947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30:27.669" v="174"/>
          <ac:spMkLst>
            <pc:docMk/>
            <pc:sldMk cId="887729375" sldId="276"/>
            <ac:spMk id="13" creationId="{A5D2A5D1-BA0D-47D3-B051-DA7743C46E28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30:47.076" v="176"/>
          <ac:spMkLst>
            <pc:docMk/>
            <pc:sldMk cId="887729375" sldId="276"/>
            <ac:spMk id="15" creationId="{69D184B2-2226-4E31-BCCB-444330767440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30:47.076" v="176"/>
          <ac:spMkLst>
            <pc:docMk/>
            <pc:sldMk cId="887729375" sldId="276"/>
            <ac:spMk id="16" creationId="{1AC4D4E3-486A-464A-8EC8-D44881097267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30:47.076" v="176"/>
          <ac:spMkLst>
            <pc:docMk/>
            <pc:sldMk cId="887729375" sldId="276"/>
            <ac:spMk id="17" creationId="{864DE13E-58EB-4475-B79C-0D4FC651239B}"/>
          </ac:spMkLst>
        </pc:spChg>
        <pc:picChg chg="add mod ord">
          <ac:chgData name="Vesna Božić" userId="S::vesna.bozic1@skole.hr::ca34641a-507b-4c66-a60b-ddd644c9e035" providerId="AD" clId="Web-{C03C1825-2F69-4A66-A4C4-7B9E04F0126B}" dt="2025-09-24T20:31:53.782" v="186"/>
          <ac:picMkLst>
            <pc:docMk/>
            <pc:sldMk cId="887729375" sldId="276"/>
            <ac:picMk id="4" creationId="{322FD88F-256A-F529-3397-19F6FF8A67DF}"/>
          </ac:picMkLst>
        </pc:picChg>
      </pc:sldChg>
      <pc:sldChg chg="addSp delSp modSp new mod setBg">
        <pc:chgData name="Vesna Božić" userId="S::vesna.bozic1@skole.hr::ca34641a-507b-4c66-a60b-ddd644c9e035" providerId="AD" clId="Web-{C03C1825-2F69-4A66-A4C4-7B9E04F0126B}" dt="2025-09-24T20:34:34.679" v="190"/>
        <pc:sldMkLst>
          <pc:docMk/>
          <pc:sldMk cId="3595001647" sldId="277"/>
        </pc:sldMkLst>
        <pc:spChg chg="mod">
          <ac:chgData name="Vesna Božić" userId="S::vesna.bozic1@skole.hr::ca34641a-507b-4c66-a60b-ddd644c9e035" providerId="AD" clId="Web-{C03C1825-2F69-4A66-A4C4-7B9E04F0126B}" dt="2025-09-24T20:34:34.679" v="190"/>
          <ac:spMkLst>
            <pc:docMk/>
            <pc:sldMk cId="3595001647" sldId="277"/>
            <ac:spMk id="2" creationId="{53A8450C-B7B5-1CE5-53F6-6B76E910765E}"/>
          </ac:spMkLst>
        </pc:spChg>
        <pc:spChg chg="del">
          <ac:chgData name="Vesna Božić" userId="S::vesna.bozic1@skole.hr::ca34641a-507b-4c66-a60b-ddd644c9e035" providerId="AD" clId="Web-{C03C1825-2F69-4A66-A4C4-7B9E04F0126B}" dt="2025-09-24T20:33:47.959" v="188"/>
          <ac:spMkLst>
            <pc:docMk/>
            <pc:sldMk cId="3595001647" sldId="277"/>
            <ac:spMk id="3" creationId="{33674104-90DA-2B81-4638-8A39128CE199}"/>
          </ac:spMkLst>
        </pc:spChg>
        <pc:spChg chg="add">
          <ac:chgData name="Vesna Božić" userId="S::vesna.bozic1@skole.hr::ca34641a-507b-4c66-a60b-ddd644c9e035" providerId="AD" clId="Web-{C03C1825-2F69-4A66-A4C4-7B9E04F0126B}" dt="2025-09-24T20:34:34.679" v="190"/>
          <ac:spMkLst>
            <pc:docMk/>
            <pc:sldMk cId="3595001647" sldId="277"/>
            <ac:spMk id="9" creationId="{A4AC5506-6312-4701-8D3C-40187889A947}"/>
          </ac:spMkLst>
        </pc:spChg>
        <pc:picChg chg="add mod ord">
          <ac:chgData name="Vesna Božić" userId="S::vesna.bozic1@skole.hr::ca34641a-507b-4c66-a60b-ddd644c9e035" providerId="AD" clId="Web-{C03C1825-2F69-4A66-A4C4-7B9E04F0126B}" dt="2025-09-24T20:34:34.679" v="190"/>
          <ac:picMkLst>
            <pc:docMk/>
            <pc:sldMk cId="3595001647" sldId="277"/>
            <ac:picMk id="4" creationId="{3D03EE9F-09D7-174D-E926-1D39333C8354}"/>
          </ac:picMkLst>
        </pc:picChg>
      </pc:sldChg>
      <pc:sldChg chg="addSp delSp modSp new mod setBg">
        <pc:chgData name="Vesna Božić" userId="S::vesna.bozic1@skole.hr::ca34641a-507b-4c66-a60b-ddd644c9e035" providerId="AD" clId="Web-{C03C1825-2F69-4A66-A4C4-7B9E04F0126B}" dt="2025-09-24T21:25:09.251" v="608"/>
        <pc:sldMkLst>
          <pc:docMk/>
          <pc:sldMk cId="1517354152" sldId="278"/>
        </pc:sldMkLst>
        <pc:spChg chg="mod">
          <ac:chgData name="Vesna Božić" userId="S::vesna.bozic1@skole.hr::ca34641a-507b-4c66-a60b-ddd644c9e035" providerId="AD" clId="Web-{C03C1825-2F69-4A66-A4C4-7B9E04F0126B}" dt="2025-09-24T21:25:09.251" v="608"/>
          <ac:spMkLst>
            <pc:docMk/>
            <pc:sldMk cId="1517354152" sldId="278"/>
            <ac:spMk id="2" creationId="{B69BC64E-41B2-203C-ACB1-FBFCFE416562}"/>
          </ac:spMkLst>
        </pc:spChg>
        <pc:spChg chg="del mod">
          <ac:chgData name="Vesna Božić" userId="S::vesna.bozic1@skole.hr::ca34641a-507b-4c66-a60b-ddd644c9e035" providerId="AD" clId="Web-{C03C1825-2F69-4A66-A4C4-7B9E04F0126B}" dt="2025-09-24T21:24:01.166" v="603"/>
          <ac:spMkLst>
            <pc:docMk/>
            <pc:sldMk cId="1517354152" sldId="278"/>
            <ac:spMk id="3" creationId="{5F241570-4603-A100-E164-08716CDD6D52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4:01.166" v="603"/>
          <ac:spMkLst>
            <pc:docMk/>
            <pc:sldMk cId="1517354152" sldId="278"/>
            <ac:spMk id="8" creationId="{18873D23-2DCF-4B31-A009-95721C06E8E1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4:01.166" v="603"/>
          <ac:spMkLst>
            <pc:docMk/>
            <pc:sldMk cId="1517354152" sldId="278"/>
            <ac:spMk id="10" creationId="{C13EF075-D4EF-4929-ADBC-91B27DA19955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5:09.251" v="608"/>
          <ac:spMkLst>
            <pc:docMk/>
            <pc:sldMk cId="1517354152" sldId="278"/>
            <ac:spMk id="22" creationId="{BACC6370-2D7E-4714-9D71-7542949D7D5D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5:09.251" v="608"/>
          <ac:spMkLst>
            <pc:docMk/>
            <pc:sldMk cId="1517354152" sldId="278"/>
            <ac:spMk id="24" creationId="{F68B3F68-107C-434F-AA38-110D5EA91B85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5:09.251" v="608"/>
          <ac:spMkLst>
            <pc:docMk/>
            <pc:sldMk cId="1517354152" sldId="278"/>
            <ac:spMk id="26" creationId="{AAD0DBB9-1A4B-4391-81D4-CB19F9AB918A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5:09.251" v="608"/>
          <ac:spMkLst>
            <pc:docMk/>
            <pc:sldMk cId="1517354152" sldId="278"/>
            <ac:spMk id="28" creationId="{063BBA22-50EA-4C4D-BE05-F1CE4E63AA56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5:09.251" v="608"/>
          <ac:spMkLst>
            <pc:docMk/>
            <pc:sldMk cId="1517354152" sldId="278"/>
            <ac:spMk id="33" creationId="{955A2079-FA98-4876-80F0-72364A7D2EA4}"/>
          </ac:spMkLst>
        </pc:spChg>
        <pc:grpChg chg="add del">
          <ac:chgData name="Vesna Božić" userId="S::vesna.bozic1@skole.hr::ca34641a-507b-4c66-a60b-ddd644c9e035" providerId="AD" clId="Web-{C03C1825-2F69-4A66-A4C4-7B9E04F0126B}" dt="2025-09-24T21:24:01.166" v="603"/>
          <ac:grpSpMkLst>
            <pc:docMk/>
            <pc:sldMk cId="1517354152" sldId="278"/>
            <ac:grpSpMk id="12" creationId="{DAA26DFA-AAB2-4973-9C17-16D587C7B198}"/>
          </ac:grpSpMkLst>
        </pc:grpChg>
        <pc:graphicFrameChg chg="add mod modGraphic">
          <ac:chgData name="Vesna Božić" userId="S::vesna.bozic1@skole.hr::ca34641a-507b-4c66-a60b-ddd644c9e035" providerId="AD" clId="Web-{C03C1825-2F69-4A66-A4C4-7B9E04F0126B}" dt="2025-09-24T21:25:09.251" v="608"/>
          <ac:graphicFrameMkLst>
            <pc:docMk/>
            <pc:sldMk cId="1517354152" sldId="278"/>
            <ac:graphicFrameMk id="18" creationId="{5A1EAA78-71DE-7AAC-BE7A-FA175E1FF561}"/>
          </ac:graphicFrameMkLst>
        </pc:graphicFrameChg>
      </pc:sldChg>
      <pc:sldChg chg="addSp delSp modSp new mod setBg">
        <pc:chgData name="Vesna Božić" userId="S::vesna.bozic1@skole.hr::ca34641a-507b-4c66-a60b-ddd644c9e035" providerId="AD" clId="Web-{C03C1825-2F69-4A66-A4C4-7B9E04F0126B}" dt="2025-09-24T21:24:43.983" v="606"/>
        <pc:sldMkLst>
          <pc:docMk/>
          <pc:sldMk cId="414857538" sldId="279"/>
        </pc:sldMkLst>
        <pc:spChg chg="mod">
          <ac:chgData name="Vesna Božić" userId="S::vesna.bozic1@skole.hr::ca34641a-507b-4c66-a60b-ddd644c9e035" providerId="AD" clId="Web-{C03C1825-2F69-4A66-A4C4-7B9E04F0126B}" dt="2025-09-24T21:24:43.983" v="606"/>
          <ac:spMkLst>
            <pc:docMk/>
            <pc:sldMk cId="414857538" sldId="279"/>
            <ac:spMk id="2" creationId="{1133B579-BBD2-35BB-96B1-F287959BE27F}"/>
          </ac:spMkLst>
        </pc:spChg>
        <pc:spChg chg="del mod">
          <ac:chgData name="Vesna Božić" userId="S::vesna.bozic1@skole.hr::ca34641a-507b-4c66-a60b-ddd644c9e035" providerId="AD" clId="Web-{C03C1825-2F69-4A66-A4C4-7B9E04F0126B}" dt="2025-09-24T21:24:43.983" v="606"/>
          <ac:spMkLst>
            <pc:docMk/>
            <pc:sldMk cId="414857538" sldId="279"/>
            <ac:spMk id="3" creationId="{F0B66DBC-A8D7-E95E-2886-D98BF268E73B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4:43.983" v="606"/>
          <ac:spMkLst>
            <pc:docMk/>
            <pc:sldMk cId="414857538" sldId="279"/>
            <ac:spMk id="8" creationId="{18873D23-2DCF-4B31-A009-95721C06E8E1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4:43.983" v="606"/>
          <ac:spMkLst>
            <pc:docMk/>
            <pc:sldMk cId="414857538" sldId="279"/>
            <ac:spMk id="10" creationId="{C13EF075-D4EF-4929-ADBC-91B27DA19955}"/>
          </ac:spMkLst>
        </pc:spChg>
        <pc:spChg chg="add">
          <ac:chgData name="Vesna Božić" userId="S::vesna.bozic1@skole.hr::ca34641a-507b-4c66-a60b-ddd644c9e035" providerId="AD" clId="Web-{C03C1825-2F69-4A66-A4C4-7B9E04F0126B}" dt="2025-09-24T21:24:43.983" v="606"/>
          <ac:spMkLst>
            <pc:docMk/>
            <pc:sldMk cId="414857538" sldId="279"/>
            <ac:spMk id="22" creationId="{BACC6370-2D7E-4714-9D71-7542949D7D5D}"/>
          </ac:spMkLst>
        </pc:spChg>
        <pc:spChg chg="add">
          <ac:chgData name="Vesna Božić" userId="S::vesna.bozic1@skole.hr::ca34641a-507b-4c66-a60b-ddd644c9e035" providerId="AD" clId="Web-{C03C1825-2F69-4A66-A4C4-7B9E04F0126B}" dt="2025-09-24T21:24:43.983" v="606"/>
          <ac:spMkLst>
            <pc:docMk/>
            <pc:sldMk cId="414857538" sldId="279"/>
            <ac:spMk id="24" creationId="{F68B3F68-107C-434F-AA38-110D5EA91B85}"/>
          </ac:spMkLst>
        </pc:spChg>
        <pc:spChg chg="add">
          <ac:chgData name="Vesna Božić" userId="S::vesna.bozic1@skole.hr::ca34641a-507b-4c66-a60b-ddd644c9e035" providerId="AD" clId="Web-{C03C1825-2F69-4A66-A4C4-7B9E04F0126B}" dt="2025-09-24T21:24:43.983" v="606"/>
          <ac:spMkLst>
            <pc:docMk/>
            <pc:sldMk cId="414857538" sldId="279"/>
            <ac:spMk id="26" creationId="{AAD0DBB9-1A4B-4391-81D4-CB19F9AB918A}"/>
          </ac:spMkLst>
        </pc:spChg>
        <pc:spChg chg="add">
          <ac:chgData name="Vesna Božić" userId="S::vesna.bozic1@skole.hr::ca34641a-507b-4c66-a60b-ddd644c9e035" providerId="AD" clId="Web-{C03C1825-2F69-4A66-A4C4-7B9E04F0126B}" dt="2025-09-24T21:24:43.983" v="606"/>
          <ac:spMkLst>
            <pc:docMk/>
            <pc:sldMk cId="414857538" sldId="279"/>
            <ac:spMk id="28" creationId="{063BBA22-50EA-4C4D-BE05-F1CE4E63AA56}"/>
          </ac:spMkLst>
        </pc:spChg>
        <pc:grpChg chg="add del">
          <ac:chgData name="Vesna Božić" userId="S::vesna.bozic1@skole.hr::ca34641a-507b-4c66-a60b-ddd644c9e035" providerId="AD" clId="Web-{C03C1825-2F69-4A66-A4C4-7B9E04F0126B}" dt="2025-09-24T21:24:43.983" v="606"/>
          <ac:grpSpMkLst>
            <pc:docMk/>
            <pc:sldMk cId="414857538" sldId="279"/>
            <ac:grpSpMk id="12" creationId="{DAA26DFA-AAB2-4973-9C17-16D587C7B198}"/>
          </ac:grpSpMkLst>
        </pc:grpChg>
        <pc:graphicFrameChg chg="add">
          <ac:chgData name="Vesna Božić" userId="S::vesna.bozic1@skole.hr::ca34641a-507b-4c66-a60b-ddd644c9e035" providerId="AD" clId="Web-{C03C1825-2F69-4A66-A4C4-7B9E04F0126B}" dt="2025-09-24T21:24:43.983" v="606"/>
          <ac:graphicFrameMkLst>
            <pc:docMk/>
            <pc:sldMk cId="414857538" sldId="279"/>
            <ac:graphicFrameMk id="18" creationId="{3D13670E-E0BC-5876-3E20-2FB286C9598B}"/>
          </ac:graphicFrameMkLst>
        </pc:graphicFrameChg>
      </pc:sldChg>
      <pc:sldChg chg="addSp delSp modSp new mod setBg">
        <pc:chgData name="Vesna Božić" userId="S::vesna.bozic1@skole.hr::ca34641a-507b-4c66-a60b-ddd644c9e035" providerId="AD" clId="Web-{C03C1825-2F69-4A66-A4C4-7B9E04F0126B}" dt="2025-09-24T21:26:29.787" v="624"/>
        <pc:sldMkLst>
          <pc:docMk/>
          <pc:sldMk cId="2699396554" sldId="280"/>
        </pc:sldMkLst>
        <pc:spChg chg="mod">
          <ac:chgData name="Vesna Božić" userId="S::vesna.bozic1@skole.hr::ca34641a-507b-4c66-a60b-ddd644c9e035" providerId="AD" clId="Web-{C03C1825-2F69-4A66-A4C4-7B9E04F0126B}" dt="2025-09-24T21:26:29.787" v="624"/>
          <ac:spMkLst>
            <pc:docMk/>
            <pc:sldMk cId="2699396554" sldId="280"/>
            <ac:spMk id="2" creationId="{98508432-47C2-74CA-A4EA-6E3A5481786A}"/>
          </ac:spMkLst>
        </pc:spChg>
        <pc:spChg chg="del mod">
          <ac:chgData name="Vesna Božić" userId="S::vesna.bozic1@skole.hr::ca34641a-507b-4c66-a60b-ddd644c9e035" providerId="AD" clId="Web-{C03C1825-2F69-4A66-A4C4-7B9E04F0126B}" dt="2025-09-24T21:26:29.787" v="624"/>
          <ac:spMkLst>
            <pc:docMk/>
            <pc:sldMk cId="2699396554" sldId="280"/>
            <ac:spMk id="3" creationId="{21E897E5-A0D7-062A-0AA8-44DF5488821C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6:29.787" v="624"/>
          <ac:spMkLst>
            <pc:docMk/>
            <pc:sldMk cId="2699396554" sldId="280"/>
            <ac:spMk id="8" creationId="{18873D23-2DCF-4B31-A009-95721C06E8E1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6:29.787" v="624"/>
          <ac:spMkLst>
            <pc:docMk/>
            <pc:sldMk cId="2699396554" sldId="280"/>
            <ac:spMk id="10" creationId="{C13EF075-D4EF-4929-ADBC-91B27DA19955}"/>
          </ac:spMkLst>
        </pc:spChg>
        <pc:spChg chg="add">
          <ac:chgData name="Vesna Božić" userId="S::vesna.bozic1@skole.hr::ca34641a-507b-4c66-a60b-ddd644c9e035" providerId="AD" clId="Web-{C03C1825-2F69-4A66-A4C4-7B9E04F0126B}" dt="2025-09-24T21:26:29.787" v="624"/>
          <ac:spMkLst>
            <pc:docMk/>
            <pc:sldMk cId="2699396554" sldId="280"/>
            <ac:spMk id="22" creationId="{BACC6370-2D7E-4714-9D71-7542949D7D5D}"/>
          </ac:spMkLst>
        </pc:spChg>
        <pc:spChg chg="add">
          <ac:chgData name="Vesna Božić" userId="S::vesna.bozic1@skole.hr::ca34641a-507b-4c66-a60b-ddd644c9e035" providerId="AD" clId="Web-{C03C1825-2F69-4A66-A4C4-7B9E04F0126B}" dt="2025-09-24T21:26:29.787" v="624"/>
          <ac:spMkLst>
            <pc:docMk/>
            <pc:sldMk cId="2699396554" sldId="280"/>
            <ac:spMk id="24" creationId="{F68B3F68-107C-434F-AA38-110D5EA91B85}"/>
          </ac:spMkLst>
        </pc:spChg>
        <pc:spChg chg="add">
          <ac:chgData name="Vesna Božić" userId="S::vesna.bozic1@skole.hr::ca34641a-507b-4c66-a60b-ddd644c9e035" providerId="AD" clId="Web-{C03C1825-2F69-4A66-A4C4-7B9E04F0126B}" dt="2025-09-24T21:26:29.787" v="624"/>
          <ac:spMkLst>
            <pc:docMk/>
            <pc:sldMk cId="2699396554" sldId="280"/>
            <ac:spMk id="26" creationId="{AAD0DBB9-1A4B-4391-81D4-CB19F9AB918A}"/>
          </ac:spMkLst>
        </pc:spChg>
        <pc:spChg chg="add">
          <ac:chgData name="Vesna Božić" userId="S::vesna.bozic1@skole.hr::ca34641a-507b-4c66-a60b-ddd644c9e035" providerId="AD" clId="Web-{C03C1825-2F69-4A66-A4C4-7B9E04F0126B}" dt="2025-09-24T21:26:29.787" v="624"/>
          <ac:spMkLst>
            <pc:docMk/>
            <pc:sldMk cId="2699396554" sldId="280"/>
            <ac:spMk id="28" creationId="{063BBA22-50EA-4C4D-BE05-F1CE4E63AA56}"/>
          </ac:spMkLst>
        </pc:spChg>
        <pc:grpChg chg="add del">
          <ac:chgData name="Vesna Božić" userId="S::vesna.bozic1@skole.hr::ca34641a-507b-4c66-a60b-ddd644c9e035" providerId="AD" clId="Web-{C03C1825-2F69-4A66-A4C4-7B9E04F0126B}" dt="2025-09-24T21:26:29.787" v="624"/>
          <ac:grpSpMkLst>
            <pc:docMk/>
            <pc:sldMk cId="2699396554" sldId="280"/>
            <ac:grpSpMk id="12" creationId="{DAA26DFA-AAB2-4973-9C17-16D587C7B198}"/>
          </ac:grpSpMkLst>
        </pc:grpChg>
        <pc:graphicFrameChg chg="add">
          <ac:chgData name="Vesna Božić" userId="S::vesna.bozic1@skole.hr::ca34641a-507b-4c66-a60b-ddd644c9e035" providerId="AD" clId="Web-{C03C1825-2F69-4A66-A4C4-7B9E04F0126B}" dt="2025-09-24T21:26:29.787" v="624"/>
          <ac:graphicFrameMkLst>
            <pc:docMk/>
            <pc:sldMk cId="2699396554" sldId="280"/>
            <ac:graphicFrameMk id="18" creationId="{42307DCB-E0F6-7252-BD37-45305586CCE3}"/>
          </ac:graphicFrameMkLst>
        </pc:graphicFrameChg>
      </pc:sldChg>
      <pc:sldChg chg="addSp delSp modSp new mod setBg">
        <pc:chgData name="Vesna Božić" userId="S::vesna.bozic1@skole.hr::ca34641a-507b-4c66-a60b-ddd644c9e035" providerId="AD" clId="Web-{C03C1825-2F69-4A66-A4C4-7B9E04F0126B}" dt="2025-09-24T21:27:27.164" v="626" actId="20577"/>
        <pc:sldMkLst>
          <pc:docMk/>
          <pc:sldMk cId="3255134460" sldId="281"/>
        </pc:sldMkLst>
        <pc:spChg chg="mod">
          <ac:chgData name="Vesna Božić" userId="S::vesna.bozic1@skole.hr::ca34641a-507b-4c66-a60b-ddd644c9e035" providerId="AD" clId="Web-{C03C1825-2F69-4A66-A4C4-7B9E04F0126B}" dt="2025-09-24T21:27:16.508" v="625"/>
          <ac:spMkLst>
            <pc:docMk/>
            <pc:sldMk cId="3255134460" sldId="281"/>
            <ac:spMk id="2" creationId="{C8E0A6B6-7622-CDE1-F289-D8D45F1EA7B3}"/>
          </ac:spMkLst>
        </pc:spChg>
        <pc:spChg chg="mod">
          <ac:chgData name="Vesna Božić" userId="S::vesna.bozic1@skole.hr::ca34641a-507b-4c66-a60b-ddd644c9e035" providerId="AD" clId="Web-{C03C1825-2F69-4A66-A4C4-7B9E04F0126B}" dt="2025-09-24T21:27:27.164" v="626" actId="20577"/>
          <ac:spMkLst>
            <pc:docMk/>
            <pc:sldMk cId="3255134460" sldId="281"/>
            <ac:spMk id="3" creationId="{66E28373-C9B1-4296-3114-0ADF56FD933E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7:16.508" v="625"/>
          <ac:spMkLst>
            <pc:docMk/>
            <pc:sldMk cId="3255134460" sldId="281"/>
            <ac:spMk id="8" creationId="{18873D23-2DCF-4B31-A009-95721C06E8E1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7:16.508" v="625"/>
          <ac:spMkLst>
            <pc:docMk/>
            <pc:sldMk cId="3255134460" sldId="281"/>
            <ac:spMk id="10" creationId="{C13EF075-D4EF-4929-ADBC-91B27DA19955}"/>
          </ac:spMkLst>
        </pc:spChg>
        <pc:spChg chg="add">
          <ac:chgData name="Vesna Božić" userId="S::vesna.bozic1@skole.hr::ca34641a-507b-4c66-a60b-ddd644c9e035" providerId="AD" clId="Web-{C03C1825-2F69-4A66-A4C4-7B9E04F0126B}" dt="2025-09-24T21:27:16.508" v="625"/>
          <ac:spMkLst>
            <pc:docMk/>
            <pc:sldMk cId="3255134460" sldId="281"/>
            <ac:spMk id="21" creationId="{1B15ED52-F352-441B-82BF-E0EA34836D08}"/>
          </ac:spMkLst>
        </pc:spChg>
        <pc:spChg chg="add">
          <ac:chgData name="Vesna Božić" userId="S::vesna.bozic1@skole.hr::ca34641a-507b-4c66-a60b-ddd644c9e035" providerId="AD" clId="Web-{C03C1825-2F69-4A66-A4C4-7B9E04F0126B}" dt="2025-09-24T21:27:16.508" v="625"/>
          <ac:spMkLst>
            <pc:docMk/>
            <pc:sldMk cId="3255134460" sldId="281"/>
            <ac:spMk id="23" creationId="{3B2E3793-BFE6-45A2-9B7B-E18844431C99}"/>
          </ac:spMkLst>
        </pc:spChg>
        <pc:spChg chg="add">
          <ac:chgData name="Vesna Božić" userId="S::vesna.bozic1@skole.hr::ca34641a-507b-4c66-a60b-ddd644c9e035" providerId="AD" clId="Web-{C03C1825-2F69-4A66-A4C4-7B9E04F0126B}" dt="2025-09-24T21:27:16.508" v="625"/>
          <ac:spMkLst>
            <pc:docMk/>
            <pc:sldMk cId="3255134460" sldId="281"/>
            <ac:spMk id="25" creationId="{BC4C4868-CB8F-4AF9-9CDB-8108F2C19B67}"/>
          </ac:spMkLst>
        </pc:spChg>
        <pc:spChg chg="add">
          <ac:chgData name="Vesna Božić" userId="S::vesna.bozic1@skole.hr::ca34641a-507b-4c66-a60b-ddd644c9e035" providerId="AD" clId="Web-{C03C1825-2F69-4A66-A4C4-7B9E04F0126B}" dt="2025-09-24T21:27:16.508" v="625"/>
          <ac:spMkLst>
            <pc:docMk/>
            <pc:sldMk cId="3255134460" sldId="281"/>
            <ac:spMk id="27" creationId="{375E0459-6403-40CD-989D-56A4407CA12E}"/>
          </ac:spMkLst>
        </pc:spChg>
        <pc:spChg chg="add">
          <ac:chgData name="Vesna Božić" userId="S::vesna.bozic1@skole.hr::ca34641a-507b-4c66-a60b-ddd644c9e035" providerId="AD" clId="Web-{C03C1825-2F69-4A66-A4C4-7B9E04F0126B}" dt="2025-09-24T21:27:16.508" v="625"/>
          <ac:spMkLst>
            <pc:docMk/>
            <pc:sldMk cId="3255134460" sldId="281"/>
            <ac:spMk id="29" creationId="{53E5B1A8-3AC9-4BD1-9BBC-78CA94F2D1BA}"/>
          </ac:spMkLst>
        </pc:spChg>
        <pc:grpChg chg="add del">
          <ac:chgData name="Vesna Božić" userId="S::vesna.bozic1@skole.hr::ca34641a-507b-4c66-a60b-ddd644c9e035" providerId="AD" clId="Web-{C03C1825-2F69-4A66-A4C4-7B9E04F0126B}" dt="2025-09-24T21:27:16.508" v="625"/>
          <ac:grpSpMkLst>
            <pc:docMk/>
            <pc:sldMk cId="3255134460" sldId="281"/>
            <ac:grpSpMk id="12" creationId="{DAA26DFA-AAB2-4973-9C17-16D587C7B198}"/>
          </ac:grpSpMkLst>
        </pc:grpChg>
      </pc:sldChg>
      <pc:sldChg chg="addSp delSp modSp new mod setBg">
        <pc:chgData name="Vesna Božić" userId="S::vesna.bozic1@skole.hr::ca34641a-507b-4c66-a60b-ddd644c9e035" providerId="AD" clId="Web-{C03C1825-2F69-4A66-A4C4-7B9E04F0126B}" dt="2025-09-24T21:28:18.806" v="631"/>
        <pc:sldMkLst>
          <pc:docMk/>
          <pc:sldMk cId="1371067166" sldId="282"/>
        </pc:sldMkLst>
        <pc:spChg chg="mod">
          <ac:chgData name="Vesna Božić" userId="S::vesna.bozic1@skole.hr::ca34641a-507b-4c66-a60b-ddd644c9e035" providerId="AD" clId="Web-{C03C1825-2F69-4A66-A4C4-7B9E04F0126B}" dt="2025-09-24T21:28:18.806" v="631"/>
          <ac:spMkLst>
            <pc:docMk/>
            <pc:sldMk cId="1371067166" sldId="282"/>
            <ac:spMk id="2" creationId="{FDDDBDD5-58EB-E17B-8FB3-04D3F1FBBE95}"/>
          </ac:spMkLst>
        </pc:spChg>
        <pc:spChg chg="del mod">
          <ac:chgData name="Vesna Božić" userId="S::vesna.bozic1@skole.hr::ca34641a-507b-4c66-a60b-ddd644c9e035" providerId="AD" clId="Web-{C03C1825-2F69-4A66-A4C4-7B9E04F0126B}" dt="2025-09-24T21:28:18.806" v="631"/>
          <ac:spMkLst>
            <pc:docMk/>
            <pc:sldMk cId="1371067166" sldId="282"/>
            <ac:spMk id="3" creationId="{827375ED-2989-20E1-4C14-51C200364B5A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8:18.806" v="631"/>
          <ac:spMkLst>
            <pc:docMk/>
            <pc:sldMk cId="1371067166" sldId="282"/>
            <ac:spMk id="8" creationId="{18873D23-2DCF-4B31-A009-95721C06E8E1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8:18.806" v="631"/>
          <ac:spMkLst>
            <pc:docMk/>
            <pc:sldMk cId="1371067166" sldId="282"/>
            <ac:spMk id="10" creationId="{C13EF075-D4EF-4929-ADBC-91B27DA19955}"/>
          </ac:spMkLst>
        </pc:spChg>
        <pc:spChg chg="add">
          <ac:chgData name="Vesna Božić" userId="S::vesna.bozic1@skole.hr::ca34641a-507b-4c66-a60b-ddd644c9e035" providerId="AD" clId="Web-{C03C1825-2F69-4A66-A4C4-7B9E04F0126B}" dt="2025-09-24T21:28:18.806" v="631"/>
          <ac:spMkLst>
            <pc:docMk/>
            <pc:sldMk cId="1371067166" sldId="282"/>
            <ac:spMk id="22" creationId="{BACC6370-2D7E-4714-9D71-7542949D7D5D}"/>
          </ac:spMkLst>
        </pc:spChg>
        <pc:spChg chg="add">
          <ac:chgData name="Vesna Božić" userId="S::vesna.bozic1@skole.hr::ca34641a-507b-4c66-a60b-ddd644c9e035" providerId="AD" clId="Web-{C03C1825-2F69-4A66-A4C4-7B9E04F0126B}" dt="2025-09-24T21:28:18.806" v="631"/>
          <ac:spMkLst>
            <pc:docMk/>
            <pc:sldMk cId="1371067166" sldId="282"/>
            <ac:spMk id="24" creationId="{F68B3F68-107C-434F-AA38-110D5EA91B85}"/>
          </ac:spMkLst>
        </pc:spChg>
        <pc:spChg chg="add">
          <ac:chgData name="Vesna Božić" userId="S::vesna.bozic1@skole.hr::ca34641a-507b-4c66-a60b-ddd644c9e035" providerId="AD" clId="Web-{C03C1825-2F69-4A66-A4C4-7B9E04F0126B}" dt="2025-09-24T21:28:18.806" v="631"/>
          <ac:spMkLst>
            <pc:docMk/>
            <pc:sldMk cId="1371067166" sldId="282"/>
            <ac:spMk id="26" creationId="{AAD0DBB9-1A4B-4391-81D4-CB19F9AB918A}"/>
          </ac:spMkLst>
        </pc:spChg>
        <pc:spChg chg="add">
          <ac:chgData name="Vesna Božić" userId="S::vesna.bozic1@skole.hr::ca34641a-507b-4c66-a60b-ddd644c9e035" providerId="AD" clId="Web-{C03C1825-2F69-4A66-A4C4-7B9E04F0126B}" dt="2025-09-24T21:28:18.806" v="631"/>
          <ac:spMkLst>
            <pc:docMk/>
            <pc:sldMk cId="1371067166" sldId="282"/>
            <ac:spMk id="28" creationId="{063BBA22-50EA-4C4D-BE05-F1CE4E63AA56}"/>
          </ac:spMkLst>
        </pc:spChg>
        <pc:grpChg chg="add del">
          <ac:chgData name="Vesna Božić" userId="S::vesna.bozic1@skole.hr::ca34641a-507b-4c66-a60b-ddd644c9e035" providerId="AD" clId="Web-{C03C1825-2F69-4A66-A4C4-7B9E04F0126B}" dt="2025-09-24T21:28:18.806" v="631"/>
          <ac:grpSpMkLst>
            <pc:docMk/>
            <pc:sldMk cId="1371067166" sldId="282"/>
            <ac:grpSpMk id="12" creationId="{DAA26DFA-AAB2-4973-9C17-16D587C7B198}"/>
          </ac:grpSpMkLst>
        </pc:grpChg>
        <pc:graphicFrameChg chg="add">
          <ac:chgData name="Vesna Božić" userId="S::vesna.bozic1@skole.hr::ca34641a-507b-4c66-a60b-ddd644c9e035" providerId="AD" clId="Web-{C03C1825-2F69-4A66-A4C4-7B9E04F0126B}" dt="2025-09-24T21:28:18.806" v="631"/>
          <ac:graphicFrameMkLst>
            <pc:docMk/>
            <pc:sldMk cId="1371067166" sldId="282"/>
            <ac:graphicFrameMk id="18" creationId="{0FCFAC62-AC71-0345-6F96-21C14E727BF4}"/>
          </ac:graphicFrameMkLst>
        </pc:graphicFrameChg>
      </pc:sldChg>
      <pc:sldChg chg="addSp delSp modSp new mod setBg">
        <pc:chgData name="Vesna Božić" userId="S::vesna.bozic1@skole.hr::ca34641a-507b-4c66-a60b-ddd644c9e035" providerId="AD" clId="Web-{C03C1825-2F69-4A66-A4C4-7B9E04F0126B}" dt="2025-09-24T21:30:04.714" v="633" actId="20577"/>
        <pc:sldMkLst>
          <pc:docMk/>
          <pc:sldMk cId="735909110" sldId="283"/>
        </pc:sldMkLst>
        <pc:spChg chg="mod">
          <ac:chgData name="Vesna Božić" userId="S::vesna.bozic1@skole.hr::ca34641a-507b-4c66-a60b-ddd644c9e035" providerId="AD" clId="Web-{C03C1825-2F69-4A66-A4C4-7B9E04F0126B}" dt="2025-09-24T21:29:55.371" v="632"/>
          <ac:spMkLst>
            <pc:docMk/>
            <pc:sldMk cId="735909110" sldId="283"/>
            <ac:spMk id="2" creationId="{02598F2E-C4B0-D5B2-50FD-9C57A1CEDFD3}"/>
          </ac:spMkLst>
        </pc:spChg>
        <pc:spChg chg="mod">
          <ac:chgData name="Vesna Božić" userId="S::vesna.bozic1@skole.hr::ca34641a-507b-4c66-a60b-ddd644c9e035" providerId="AD" clId="Web-{C03C1825-2F69-4A66-A4C4-7B9E04F0126B}" dt="2025-09-24T21:30:04.714" v="633" actId="20577"/>
          <ac:spMkLst>
            <pc:docMk/>
            <pc:sldMk cId="735909110" sldId="283"/>
            <ac:spMk id="3" creationId="{616C3EA7-BF02-6CD2-31C7-0F9D424B3E21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9:55.371" v="632"/>
          <ac:spMkLst>
            <pc:docMk/>
            <pc:sldMk cId="735909110" sldId="283"/>
            <ac:spMk id="8" creationId="{18873D23-2DCF-4B31-A009-95721C06E8E1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29:55.371" v="632"/>
          <ac:spMkLst>
            <pc:docMk/>
            <pc:sldMk cId="735909110" sldId="283"/>
            <ac:spMk id="10" creationId="{C13EF075-D4EF-4929-ADBC-91B27DA19955}"/>
          </ac:spMkLst>
        </pc:spChg>
        <pc:spChg chg="add">
          <ac:chgData name="Vesna Božić" userId="S::vesna.bozic1@skole.hr::ca34641a-507b-4c66-a60b-ddd644c9e035" providerId="AD" clId="Web-{C03C1825-2F69-4A66-A4C4-7B9E04F0126B}" dt="2025-09-24T21:29:55.371" v="632"/>
          <ac:spMkLst>
            <pc:docMk/>
            <pc:sldMk cId="735909110" sldId="283"/>
            <ac:spMk id="21" creationId="{1B15ED52-F352-441B-82BF-E0EA34836D08}"/>
          </ac:spMkLst>
        </pc:spChg>
        <pc:spChg chg="add">
          <ac:chgData name="Vesna Božić" userId="S::vesna.bozic1@skole.hr::ca34641a-507b-4c66-a60b-ddd644c9e035" providerId="AD" clId="Web-{C03C1825-2F69-4A66-A4C4-7B9E04F0126B}" dt="2025-09-24T21:29:55.371" v="632"/>
          <ac:spMkLst>
            <pc:docMk/>
            <pc:sldMk cId="735909110" sldId="283"/>
            <ac:spMk id="23" creationId="{3B2E3793-BFE6-45A2-9B7B-E18844431C99}"/>
          </ac:spMkLst>
        </pc:spChg>
        <pc:spChg chg="add">
          <ac:chgData name="Vesna Božić" userId="S::vesna.bozic1@skole.hr::ca34641a-507b-4c66-a60b-ddd644c9e035" providerId="AD" clId="Web-{C03C1825-2F69-4A66-A4C4-7B9E04F0126B}" dt="2025-09-24T21:29:55.371" v="632"/>
          <ac:spMkLst>
            <pc:docMk/>
            <pc:sldMk cId="735909110" sldId="283"/>
            <ac:spMk id="25" creationId="{BC4C4868-CB8F-4AF9-9CDB-8108F2C19B67}"/>
          </ac:spMkLst>
        </pc:spChg>
        <pc:spChg chg="add">
          <ac:chgData name="Vesna Božić" userId="S::vesna.bozic1@skole.hr::ca34641a-507b-4c66-a60b-ddd644c9e035" providerId="AD" clId="Web-{C03C1825-2F69-4A66-A4C4-7B9E04F0126B}" dt="2025-09-24T21:29:55.371" v="632"/>
          <ac:spMkLst>
            <pc:docMk/>
            <pc:sldMk cId="735909110" sldId="283"/>
            <ac:spMk id="27" creationId="{375E0459-6403-40CD-989D-56A4407CA12E}"/>
          </ac:spMkLst>
        </pc:spChg>
        <pc:spChg chg="add">
          <ac:chgData name="Vesna Božić" userId="S::vesna.bozic1@skole.hr::ca34641a-507b-4c66-a60b-ddd644c9e035" providerId="AD" clId="Web-{C03C1825-2F69-4A66-A4C4-7B9E04F0126B}" dt="2025-09-24T21:29:55.371" v="632"/>
          <ac:spMkLst>
            <pc:docMk/>
            <pc:sldMk cId="735909110" sldId="283"/>
            <ac:spMk id="29" creationId="{53E5B1A8-3AC9-4BD1-9BBC-78CA94F2D1BA}"/>
          </ac:spMkLst>
        </pc:spChg>
        <pc:grpChg chg="add del">
          <ac:chgData name="Vesna Božić" userId="S::vesna.bozic1@skole.hr::ca34641a-507b-4c66-a60b-ddd644c9e035" providerId="AD" clId="Web-{C03C1825-2F69-4A66-A4C4-7B9E04F0126B}" dt="2025-09-24T21:29:55.371" v="632"/>
          <ac:grpSpMkLst>
            <pc:docMk/>
            <pc:sldMk cId="735909110" sldId="283"/>
            <ac:grpSpMk id="12" creationId="{DAA26DFA-AAB2-4973-9C17-16D587C7B198}"/>
          </ac:grpSpMkLst>
        </pc:grpChg>
      </pc:sldChg>
      <pc:sldChg chg="addSp delSp modSp new mod setBg">
        <pc:chgData name="Vesna Božić" userId="S::vesna.bozic1@skole.hr::ca34641a-507b-4c66-a60b-ddd644c9e035" providerId="AD" clId="Web-{C03C1825-2F69-4A66-A4C4-7B9E04F0126B}" dt="2025-09-24T21:33:25.920" v="655" actId="20577"/>
        <pc:sldMkLst>
          <pc:docMk/>
          <pc:sldMk cId="2192743448" sldId="284"/>
        </pc:sldMkLst>
        <pc:spChg chg="mod">
          <ac:chgData name="Vesna Božić" userId="S::vesna.bozic1@skole.hr::ca34641a-507b-4c66-a60b-ddd644c9e035" providerId="AD" clId="Web-{C03C1825-2F69-4A66-A4C4-7B9E04F0126B}" dt="2025-09-24T21:32:17.763" v="645"/>
          <ac:spMkLst>
            <pc:docMk/>
            <pc:sldMk cId="2192743448" sldId="284"/>
            <ac:spMk id="2" creationId="{503E7B0A-37EE-5EAB-D1D2-187A05211522}"/>
          </ac:spMkLst>
        </pc:spChg>
        <pc:spChg chg="del mod">
          <ac:chgData name="Vesna Božić" userId="S::vesna.bozic1@skole.hr::ca34641a-507b-4c66-a60b-ddd644c9e035" providerId="AD" clId="Web-{C03C1825-2F69-4A66-A4C4-7B9E04F0126B}" dt="2025-09-24T21:32:17.763" v="645"/>
          <ac:spMkLst>
            <pc:docMk/>
            <pc:sldMk cId="2192743448" sldId="284"/>
            <ac:spMk id="3" creationId="{CE7E704A-2B7C-FE16-1EA4-6FC104AC8FD2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32:17.763" v="645"/>
          <ac:spMkLst>
            <pc:docMk/>
            <pc:sldMk cId="2192743448" sldId="284"/>
            <ac:spMk id="8" creationId="{18873D23-2DCF-4B31-A009-95721C06E8E1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32:17.763" v="645"/>
          <ac:spMkLst>
            <pc:docMk/>
            <pc:sldMk cId="2192743448" sldId="284"/>
            <ac:spMk id="10" creationId="{C13EF075-D4EF-4929-ADBC-91B27DA19955}"/>
          </ac:spMkLst>
        </pc:spChg>
        <pc:spChg chg="add">
          <ac:chgData name="Vesna Božić" userId="S::vesna.bozic1@skole.hr::ca34641a-507b-4c66-a60b-ddd644c9e035" providerId="AD" clId="Web-{C03C1825-2F69-4A66-A4C4-7B9E04F0126B}" dt="2025-09-24T21:32:17.763" v="645"/>
          <ac:spMkLst>
            <pc:docMk/>
            <pc:sldMk cId="2192743448" sldId="284"/>
            <ac:spMk id="22" creationId="{BACC6370-2D7E-4714-9D71-7542949D7D5D}"/>
          </ac:spMkLst>
        </pc:spChg>
        <pc:spChg chg="add">
          <ac:chgData name="Vesna Božić" userId="S::vesna.bozic1@skole.hr::ca34641a-507b-4c66-a60b-ddd644c9e035" providerId="AD" clId="Web-{C03C1825-2F69-4A66-A4C4-7B9E04F0126B}" dt="2025-09-24T21:32:17.763" v="645"/>
          <ac:spMkLst>
            <pc:docMk/>
            <pc:sldMk cId="2192743448" sldId="284"/>
            <ac:spMk id="24" creationId="{F68B3F68-107C-434F-AA38-110D5EA91B85}"/>
          </ac:spMkLst>
        </pc:spChg>
        <pc:spChg chg="add">
          <ac:chgData name="Vesna Božić" userId="S::vesna.bozic1@skole.hr::ca34641a-507b-4c66-a60b-ddd644c9e035" providerId="AD" clId="Web-{C03C1825-2F69-4A66-A4C4-7B9E04F0126B}" dt="2025-09-24T21:32:17.763" v="645"/>
          <ac:spMkLst>
            <pc:docMk/>
            <pc:sldMk cId="2192743448" sldId="284"/>
            <ac:spMk id="26" creationId="{AAD0DBB9-1A4B-4391-81D4-CB19F9AB918A}"/>
          </ac:spMkLst>
        </pc:spChg>
        <pc:spChg chg="add">
          <ac:chgData name="Vesna Božić" userId="S::vesna.bozic1@skole.hr::ca34641a-507b-4c66-a60b-ddd644c9e035" providerId="AD" clId="Web-{C03C1825-2F69-4A66-A4C4-7B9E04F0126B}" dt="2025-09-24T21:32:17.763" v="645"/>
          <ac:spMkLst>
            <pc:docMk/>
            <pc:sldMk cId="2192743448" sldId="284"/>
            <ac:spMk id="28" creationId="{063BBA22-50EA-4C4D-BE05-F1CE4E63AA56}"/>
          </ac:spMkLst>
        </pc:spChg>
        <pc:grpChg chg="add del">
          <ac:chgData name="Vesna Božić" userId="S::vesna.bozic1@skole.hr::ca34641a-507b-4c66-a60b-ddd644c9e035" providerId="AD" clId="Web-{C03C1825-2F69-4A66-A4C4-7B9E04F0126B}" dt="2025-09-24T21:32:17.763" v="645"/>
          <ac:grpSpMkLst>
            <pc:docMk/>
            <pc:sldMk cId="2192743448" sldId="284"/>
            <ac:grpSpMk id="12" creationId="{DAA26DFA-AAB2-4973-9C17-16D587C7B198}"/>
          </ac:grpSpMkLst>
        </pc:grpChg>
        <pc:graphicFrameChg chg="add modGraphic">
          <ac:chgData name="Vesna Božić" userId="S::vesna.bozic1@skole.hr::ca34641a-507b-4c66-a60b-ddd644c9e035" providerId="AD" clId="Web-{C03C1825-2F69-4A66-A4C4-7B9E04F0126B}" dt="2025-09-24T21:33:25.920" v="655" actId="20577"/>
          <ac:graphicFrameMkLst>
            <pc:docMk/>
            <pc:sldMk cId="2192743448" sldId="284"/>
            <ac:graphicFrameMk id="18" creationId="{5BB5E323-C622-1450-CA66-11CBE58298DD}"/>
          </ac:graphicFrameMkLst>
        </pc:graphicFrameChg>
      </pc:sldChg>
      <pc:sldChg chg="addSp delSp modSp new">
        <pc:chgData name="Vesna Božić" userId="S::vesna.bozic1@skole.hr::ca34641a-507b-4c66-a60b-ddd644c9e035" providerId="AD" clId="Web-{C03C1825-2F69-4A66-A4C4-7B9E04F0126B}" dt="2025-09-24T21:35:24.842" v="682" actId="20577"/>
        <pc:sldMkLst>
          <pc:docMk/>
          <pc:sldMk cId="3688371829" sldId="285"/>
        </pc:sldMkLst>
        <pc:spChg chg="mod">
          <ac:chgData name="Vesna Božić" userId="S::vesna.bozic1@skole.hr::ca34641a-507b-4c66-a60b-ddd644c9e035" providerId="AD" clId="Web-{C03C1825-2F69-4A66-A4C4-7B9E04F0126B}" dt="2025-09-24T21:35:24.842" v="682" actId="20577"/>
          <ac:spMkLst>
            <pc:docMk/>
            <pc:sldMk cId="3688371829" sldId="285"/>
            <ac:spMk id="2" creationId="{EE60C259-B4ED-FEBA-56BB-B8B4687B8386}"/>
          </ac:spMkLst>
        </pc:spChg>
        <pc:spChg chg="mod">
          <ac:chgData name="Vesna Božić" userId="S::vesna.bozic1@skole.hr::ca34641a-507b-4c66-a60b-ddd644c9e035" providerId="AD" clId="Web-{C03C1825-2F69-4A66-A4C4-7B9E04F0126B}" dt="2025-09-24T21:02:46.690" v="490"/>
          <ac:spMkLst>
            <pc:docMk/>
            <pc:sldMk cId="3688371829" sldId="285"/>
            <ac:spMk id="3" creationId="{45CE1CFE-3FFE-520E-D8F9-5276A5AA19AA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54:08.249" v="239"/>
          <ac:spMkLst>
            <pc:docMk/>
            <pc:sldMk cId="3688371829" sldId="285"/>
            <ac:spMk id="4" creationId="{FEF5CB7F-3EF5-5E83-88EA-E6C9661252FF}"/>
          </ac:spMkLst>
        </pc:spChg>
        <pc:spChg chg="add del">
          <ac:chgData name="Vesna Božić" userId="S::vesna.bozic1@skole.hr::ca34641a-507b-4c66-a60b-ddd644c9e035" providerId="AD" clId="Web-{C03C1825-2F69-4A66-A4C4-7B9E04F0126B}" dt="2025-09-24T20:54:22.685" v="241"/>
          <ac:spMkLst>
            <pc:docMk/>
            <pc:sldMk cId="3688371829" sldId="285"/>
            <ac:spMk id="5" creationId="{108E0410-C060-8BC3-D785-786F2CA959A4}"/>
          </ac:spMkLst>
        </pc:spChg>
        <pc:spChg chg="add mod">
          <ac:chgData name="Vesna Božić" userId="S::vesna.bozic1@skole.hr::ca34641a-507b-4c66-a60b-ddd644c9e035" providerId="AD" clId="Web-{C03C1825-2F69-4A66-A4C4-7B9E04F0126B}" dt="2025-09-24T21:33:37.685" v="657" actId="20577"/>
          <ac:spMkLst>
            <pc:docMk/>
            <pc:sldMk cId="3688371829" sldId="285"/>
            <ac:spMk id="6" creationId="{3D3BCEE9-25AA-5689-C008-A28B4335F778}"/>
          </ac:spMkLst>
        </pc:spChg>
        <pc:spChg chg="add mod">
          <ac:chgData name="Vesna Božić" userId="S::vesna.bozic1@skole.hr::ca34641a-507b-4c66-a60b-ddd644c9e035" providerId="AD" clId="Web-{C03C1825-2F69-4A66-A4C4-7B9E04F0126B}" dt="2025-09-24T21:34:59.202" v="678" actId="1076"/>
          <ac:spMkLst>
            <pc:docMk/>
            <pc:sldMk cId="3688371829" sldId="285"/>
            <ac:spMk id="7" creationId="{43D284F2-39A6-F695-0BCD-17BDC733E186}"/>
          </ac:spMkLst>
        </pc:spChg>
        <pc:spChg chg="add mod">
          <ac:chgData name="Vesna Božić" userId="S::vesna.bozic1@skole.hr::ca34641a-507b-4c66-a60b-ddd644c9e035" providerId="AD" clId="Web-{C03C1825-2F69-4A66-A4C4-7B9E04F0126B}" dt="2025-09-24T21:33:57.139" v="662" actId="1076"/>
          <ac:spMkLst>
            <pc:docMk/>
            <pc:sldMk cId="3688371829" sldId="285"/>
            <ac:spMk id="8" creationId="{F81F2C56-1FF9-32EC-D7CA-57679E801E27}"/>
          </ac:spMkLst>
        </pc:spChg>
        <pc:spChg chg="add mod">
          <ac:chgData name="Vesna Božić" userId="S::vesna.bozic1@skole.hr::ca34641a-507b-4c66-a60b-ddd644c9e035" providerId="AD" clId="Web-{C03C1825-2F69-4A66-A4C4-7B9E04F0126B}" dt="2025-09-24T21:34:31.108" v="670" actId="20577"/>
          <ac:spMkLst>
            <pc:docMk/>
            <pc:sldMk cId="3688371829" sldId="285"/>
            <ac:spMk id="9" creationId="{2B47FA9C-9EFA-CDAE-D3C7-D98D5CF35032}"/>
          </ac:spMkLst>
        </pc:spChg>
        <pc:spChg chg="add mod">
          <ac:chgData name="Vesna Božić" userId="S::vesna.bozic1@skole.hr::ca34641a-507b-4c66-a60b-ddd644c9e035" providerId="AD" clId="Web-{C03C1825-2F69-4A66-A4C4-7B9E04F0126B}" dt="2025-09-24T21:33:44.920" v="659" actId="20577"/>
          <ac:spMkLst>
            <pc:docMk/>
            <pc:sldMk cId="3688371829" sldId="285"/>
            <ac:spMk id="10" creationId="{DAAB8C8B-B911-FAEF-49B4-4BAE51B05329}"/>
          </ac:spMkLst>
        </pc:spChg>
        <pc:spChg chg="add mod">
          <ac:chgData name="Vesna Božić" userId="S::vesna.bozic1@skole.hr::ca34641a-507b-4c66-a60b-ddd644c9e035" providerId="AD" clId="Web-{C03C1825-2F69-4A66-A4C4-7B9E04F0126B}" dt="2025-09-24T21:34:22.420" v="668" actId="20577"/>
          <ac:spMkLst>
            <pc:docMk/>
            <pc:sldMk cId="3688371829" sldId="285"/>
            <ac:spMk id="11" creationId="{6B27534E-E6F2-0595-7BFF-492FF3E6FB4C}"/>
          </ac:spMkLst>
        </pc:spChg>
        <pc:spChg chg="add mod">
          <ac:chgData name="Vesna Božić" userId="S::vesna.bozic1@skole.hr::ca34641a-507b-4c66-a60b-ddd644c9e035" providerId="AD" clId="Web-{C03C1825-2F69-4A66-A4C4-7B9E04F0126B}" dt="2025-09-24T21:34:03.607" v="664" actId="20577"/>
          <ac:spMkLst>
            <pc:docMk/>
            <pc:sldMk cId="3688371829" sldId="285"/>
            <ac:spMk id="12" creationId="{15F76E08-CE91-3A37-6F7F-40A3A27B86EA}"/>
          </ac:spMkLst>
        </pc:spChg>
        <pc:spChg chg="add mod">
          <ac:chgData name="Vesna Božić" userId="S::vesna.bozic1@skole.hr::ca34641a-507b-4c66-a60b-ddd644c9e035" providerId="AD" clId="Web-{C03C1825-2F69-4A66-A4C4-7B9E04F0126B}" dt="2025-09-24T21:34:45.530" v="674" actId="1076"/>
          <ac:spMkLst>
            <pc:docMk/>
            <pc:sldMk cId="3688371829" sldId="285"/>
            <ac:spMk id="13" creationId="{A4A3BBE3-8762-CFF7-90F6-5288AF17DBBE}"/>
          </ac:spMkLst>
        </pc:spChg>
      </pc:sldChg>
      <pc:sldChg chg="addSp delSp modSp new mod setBg">
        <pc:chgData name="Vesna Božić" userId="S::vesna.bozic1@skole.hr::ca34641a-507b-4c66-a60b-ddd644c9e035" providerId="AD" clId="Web-{C03C1825-2F69-4A66-A4C4-7B9E04F0126B}" dt="2025-09-24T21:37:44.281" v="698" actId="20577"/>
        <pc:sldMkLst>
          <pc:docMk/>
          <pc:sldMk cId="2458893262" sldId="286"/>
        </pc:sldMkLst>
        <pc:spChg chg="mod">
          <ac:chgData name="Vesna Božić" userId="S::vesna.bozic1@skole.hr::ca34641a-507b-4c66-a60b-ddd644c9e035" providerId="AD" clId="Web-{C03C1825-2F69-4A66-A4C4-7B9E04F0126B}" dt="2025-09-24T21:36:57.515" v="696"/>
          <ac:spMkLst>
            <pc:docMk/>
            <pc:sldMk cId="2458893262" sldId="286"/>
            <ac:spMk id="2" creationId="{304DEF2A-6C6A-87A7-A751-7FFBA0AEE977}"/>
          </ac:spMkLst>
        </pc:spChg>
        <pc:spChg chg="mod">
          <ac:chgData name="Vesna Božić" userId="S::vesna.bozic1@skole.hr::ca34641a-507b-4c66-a60b-ddd644c9e035" providerId="AD" clId="Web-{C03C1825-2F69-4A66-A4C4-7B9E04F0126B}" dt="2025-09-24T21:37:44.281" v="698" actId="20577"/>
          <ac:spMkLst>
            <pc:docMk/>
            <pc:sldMk cId="2458893262" sldId="286"/>
            <ac:spMk id="3" creationId="{E6753F6E-9FA8-4AE0-030B-BFF6AB20CA6B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36:57.515" v="696"/>
          <ac:spMkLst>
            <pc:docMk/>
            <pc:sldMk cId="2458893262" sldId="286"/>
            <ac:spMk id="8" creationId="{4BC99CB9-DDAD-44A2-8A1C-E3AF4E72DF5C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36:57.515" v="696"/>
          <ac:spMkLst>
            <pc:docMk/>
            <pc:sldMk cId="2458893262" sldId="286"/>
            <ac:spMk id="10" creationId="{64053CBF-3932-45FF-8285-EE5146085F3A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37:35.218" v="697"/>
          <ac:spMkLst>
            <pc:docMk/>
            <pc:sldMk cId="2458893262" sldId="286"/>
            <ac:spMk id="27" creationId="{1B15ED52-F352-441B-82BF-E0EA34836D08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37:35.218" v="697"/>
          <ac:spMkLst>
            <pc:docMk/>
            <pc:sldMk cId="2458893262" sldId="286"/>
            <ac:spMk id="29" creationId="{3B2E3793-BFE6-45A2-9B7B-E18844431C99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37:35.218" v="697"/>
          <ac:spMkLst>
            <pc:docMk/>
            <pc:sldMk cId="2458893262" sldId="286"/>
            <ac:spMk id="31" creationId="{BC4C4868-CB8F-4AF9-9CDB-8108F2C19B67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37:35.218" v="697"/>
          <ac:spMkLst>
            <pc:docMk/>
            <pc:sldMk cId="2458893262" sldId="286"/>
            <ac:spMk id="33" creationId="{375E0459-6403-40CD-989D-56A4407CA12E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37:35.218" v="697"/>
          <ac:spMkLst>
            <pc:docMk/>
            <pc:sldMk cId="2458893262" sldId="286"/>
            <ac:spMk id="35" creationId="{53E5B1A8-3AC9-4BD1-9BBC-78CA94F2D1BA}"/>
          </ac:spMkLst>
        </pc:spChg>
        <pc:spChg chg="add">
          <ac:chgData name="Vesna Božić" userId="S::vesna.bozic1@skole.hr::ca34641a-507b-4c66-a60b-ddd644c9e035" providerId="AD" clId="Web-{C03C1825-2F69-4A66-A4C4-7B9E04F0126B}" dt="2025-09-24T21:37:35.218" v="697"/>
          <ac:spMkLst>
            <pc:docMk/>
            <pc:sldMk cId="2458893262" sldId="286"/>
            <ac:spMk id="40" creationId="{1B15ED52-F352-441B-82BF-E0EA34836D08}"/>
          </ac:spMkLst>
        </pc:spChg>
        <pc:spChg chg="add">
          <ac:chgData name="Vesna Božić" userId="S::vesna.bozic1@skole.hr::ca34641a-507b-4c66-a60b-ddd644c9e035" providerId="AD" clId="Web-{C03C1825-2F69-4A66-A4C4-7B9E04F0126B}" dt="2025-09-24T21:37:35.218" v="697"/>
          <ac:spMkLst>
            <pc:docMk/>
            <pc:sldMk cId="2458893262" sldId="286"/>
            <ac:spMk id="42" creationId="{3B2E3793-BFE6-45A2-9B7B-E18844431C99}"/>
          </ac:spMkLst>
        </pc:spChg>
        <pc:spChg chg="add">
          <ac:chgData name="Vesna Božić" userId="S::vesna.bozic1@skole.hr::ca34641a-507b-4c66-a60b-ddd644c9e035" providerId="AD" clId="Web-{C03C1825-2F69-4A66-A4C4-7B9E04F0126B}" dt="2025-09-24T21:37:35.218" v="697"/>
          <ac:spMkLst>
            <pc:docMk/>
            <pc:sldMk cId="2458893262" sldId="286"/>
            <ac:spMk id="44" creationId="{BC4C4868-CB8F-4AF9-9CDB-8108F2C19B67}"/>
          </ac:spMkLst>
        </pc:spChg>
        <pc:spChg chg="add">
          <ac:chgData name="Vesna Božić" userId="S::vesna.bozic1@skole.hr::ca34641a-507b-4c66-a60b-ddd644c9e035" providerId="AD" clId="Web-{C03C1825-2F69-4A66-A4C4-7B9E04F0126B}" dt="2025-09-24T21:37:35.218" v="697"/>
          <ac:spMkLst>
            <pc:docMk/>
            <pc:sldMk cId="2458893262" sldId="286"/>
            <ac:spMk id="46" creationId="{375E0459-6403-40CD-989D-56A4407CA12E}"/>
          </ac:spMkLst>
        </pc:spChg>
        <pc:spChg chg="add">
          <ac:chgData name="Vesna Božić" userId="S::vesna.bozic1@skole.hr::ca34641a-507b-4c66-a60b-ddd644c9e035" providerId="AD" clId="Web-{C03C1825-2F69-4A66-A4C4-7B9E04F0126B}" dt="2025-09-24T21:37:35.218" v="697"/>
          <ac:spMkLst>
            <pc:docMk/>
            <pc:sldMk cId="2458893262" sldId="286"/>
            <ac:spMk id="48" creationId="{53E5B1A8-3AC9-4BD1-9BBC-78CA94F2D1BA}"/>
          </ac:spMkLst>
        </pc:spChg>
        <pc:grpChg chg="add">
          <ac:chgData name="Vesna Božić" userId="S::vesna.bozic1@skole.hr::ca34641a-507b-4c66-a60b-ddd644c9e035" providerId="AD" clId="Web-{C03C1825-2F69-4A66-A4C4-7B9E04F0126B}" dt="2025-09-24T21:04:54.678" v="495"/>
          <ac:grpSpMkLst>
            <pc:docMk/>
            <pc:sldMk cId="2458893262" sldId="286"/>
            <ac:grpSpMk id="12" creationId="{2E751C04-BEA6-446B-A678-9C74819EBD4C}"/>
          </ac:grpSpMkLst>
        </pc:grpChg>
        <pc:grpChg chg="add del">
          <ac:chgData name="Vesna Božić" userId="S::vesna.bozic1@skole.hr::ca34641a-507b-4c66-a60b-ddd644c9e035" providerId="AD" clId="Web-{C03C1825-2F69-4A66-A4C4-7B9E04F0126B}" dt="2025-09-24T21:36:57.515" v="696"/>
          <ac:grpSpMkLst>
            <pc:docMk/>
            <pc:sldMk cId="2458893262" sldId="286"/>
            <ac:grpSpMk id="18" creationId="{B63ACBA3-DEFD-4C6D-BBA0-64468FA99C2D}"/>
          </ac:grpSpMkLst>
        </pc:grpChg>
      </pc:sldChg>
      <pc:sldChg chg="addSp delSp modSp new mod setBg setClrOvrMap">
        <pc:chgData name="Vesna Božić" userId="S::vesna.bozic1@skole.hr::ca34641a-507b-4c66-a60b-ddd644c9e035" providerId="AD" clId="Web-{C03C1825-2F69-4A66-A4C4-7B9E04F0126B}" dt="2025-09-24T21:39:06" v="704" actId="20577"/>
        <pc:sldMkLst>
          <pc:docMk/>
          <pc:sldMk cId="2365666570" sldId="287"/>
        </pc:sldMkLst>
        <pc:spChg chg="mod">
          <ac:chgData name="Vesna Božić" userId="S::vesna.bozic1@skole.hr::ca34641a-507b-4c66-a60b-ddd644c9e035" providerId="AD" clId="Web-{C03C1825-2F69-4A66-A4C4-7B9E04F0126B}" dt="2025-09-24T21:38:37.625" v="701"/>
          <ac:spMkLst>
            <pc:docMk/>
            <pc:sldMk cId="2365666570" sldId="287"/>
            <ac:spMk id="2" creationId="{907EC8DF-4D02-E2F3-84B7-4371996C9305}"/>
          </ac:spMkLst>
        </pc:spChg>
        <pc:spChg chg="add del mod">
          <ac:chgData name="Vesna Božić" userId="S::vesna.bozic1@skole.hr::ca34641a-507b-4c66-a60b-ddd644c9e035" providerId="AD" clId="Web-{C03C1825-2F69-4A66-A4C4-7B9E04F0126B}" dt="2025-09-24T21:38:37.625" v="701"/>
          <ac:spMkLst>
            <pc:docMk/>
            <pc:sldMk cId="2365666570" sldId="287"/>
            <ac:spMk id="3" creationId="{8768370F-2623-0B19-724D-59B9F422D057}"/>
          </ac:spMkLst>
        </pc:spChg>
        <pc:spChg chg="add">
          <ac:chgData name="Vesna Božić" userId="S::vesna.bozic1@skole.hr::ca34641a-507b-4c66-a60b-ddd644c9e035" providerId="AD" clId="Web-{C03C1825-2F69-4A66-A4C4-7B9E04F0126B}" dt="2025-09-24T21:38:37.625" v="701"/>
          <ac:spMkLst>
            <pc:docMk/>
            <pc:sldMk cId="2365666570" sldId="287"/>
            <ac:spMk id="8" creationId="{1B15ED52-F352-441B-82BF-E0EA34836D08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38:37.609" v="700"/>
          <ac:spMkLst>
            <pc:docMk/>
            <pc:sldMk cId="2365666570" sldId="287"/>
            <ac:spMk id="10" creationId="{9228552E-C8B1-4A80-8448-0787CE0FC704}"/>
          </ac:spMkLst>
        </pc:spChg>
        <pc:spChg chg="add">
          <ac:chgData name="Vesna Božić" userId="S::vesna.bozic1@skole.hr::ca34641a-507b-4c66-a60b-ddd644c9e035" providerId="AD" clId="Web-{C03C1825-2F69-4A66-A4C4-7B9E04F0126B}" dt="2025-09-24T21:38:37.625" v="701"/>
          <ac:spMkLst>
            <pc:docMk/>
            <pc:sldMk cId="2365666570" sldId="287"/>
            <ac:spMk id="12" creationId="{BC4C4868-CB8F-4AF9-9CDB-8108F2C19B67}"/>
          </ac:spMkLst>
        </pc:spChg>
        <pc:spChg chg="add">
          <ac:chgData name="Vesna Božić" userId="S::vesna.bozic1@skole.hr::ca34641a-507b-4c66-a60b-ddd644c9e035" providerId="AD" clId="Web-{C03C1825-2F69-4A66-A4C4-7B9E04F0126B}" dt="2025-09-24T21:38:37.625" v="701"/>
          <ac:spMkLst>
            <pc:docMk/>
            <pc:sldMk cId="2365666570" sldId="287"/>
            <ac:spMk id="13" creationId="{3B2E3793-BFE6-45A2-9B7B-E18844431C99}"/>
          </ac:spMkLst>
        </pc:spChg>
        <pc:spChg chg="add">
          <ac:chgData name="Vesna Božić" userId="S::vesna.bozic1@skole.hr::ca34641a-507b-4c66-a60b-ddd644c9e035" providerId="AD" clId="Web-{C03C1825-2F69-4A66-A4C4-7B9E04F0126B}" dt="2025-09-24T21:38:37.625" v="701"/>
          <ac:spMkLst>
            <pc:docMk/>
            <pc:sldMk cId="2365666570" sldId="287"/>
            <ac:spMk id="14" creationId="{375E0459-6403-40CD-989D-56A4407CA12E}"/>
          </ac:spMkLst>
        </pc:spChg>
        <pc:spChg chg="add mod">
          <ac:chgData name="Vesna Božić" userId="S::vesna.bozic1@skole.hr::ca34641a-507b-4c66-a60b-ddd644c9e035" providerId="AD" clId="Web-{C03C1825-2F69-4A66-A4C4-7B9E04F0126B}" dt="2025-09-24T21:39:06" v="704" actId="20577"/>
          <ac:spMkLst>
            <pc:docMk/>
            <pc:sldMk cId="2365666570" sldId="287"/>
            <ac:spMk id="15" creationId="{8768370F-2623-0B19-724D-59B9F422D057}"/>
          </ac:spMkLst>
        </pc:spChg>
        <pc:spChg chg="add">
          <ac:chgData name="Vesna Božić" userId="S::vesna.bozic1@skole.hr::ca34641a-507b-4c66-a60b-ddd644c9e035" providerId="AD" clId="Web-{C03C1825-2F69-4A66-A4C4-7B9E04F0126B}" dt="2025-09-24T21:38:37.625" v="701"/>
          <ac:spMkLst>
            <pc:docMk/>
            <pc:sldMk cId="2365666570" sldId="287"/>
            <ac:spMk id="16" creationId="{53E5B1A8-3AC9-4BD1-9BBC-78CA94F2D1BA}"/>
          </ac:spMkLst>
        </pc:spChg>
        <pc:graphicFrameChg chg="add del">
          <ac:chgData name="Vesna Božić" userId="S::vesna.bozic1@skole.hr::ca34641a-507b-4c66-a60b-ddd644c9e035" providerId="AD" clId="Web-{C03C1825-2F69-4A66-A4C4-7B9E04F0126B}" dt="2025-09-24T21:38:37.609" v="700"/>
          <ac:graphicFrameMkLst>
            <pc:docMk/>
            <pc:sldMk cId="2365666570" sldId="287"/>
            <ac:graphicFrameMk id="5" creationId="{C5B92D30-E624-283E-3077-E5C2F48B9EB4}"/>
          </ac:graphicFrameMkLst>
        </pc:graphicFrameChg>
        <pc:picChg chg="add del">
          <ac:chgData name="Vesna Božić" userId="S::vesna.bozic1@skole.hr::ca34641a-507b-4c66-a60b-ddd644c9e035" providerId="AD" clId="Web-{C03C1825-2F69-4A66-A4C4-7B9E04F0126B}" dt="2025-09-24T21:38:37.609" v="700"/>
          <ac:picMkLst>
            <pc:docMk/>
            <pc:sldMk cId="2365666570" sldId="287"/>
            <ac:picMk id="6" creationId="{B7F16622-E43E-D927-142F-FF54C7D3DD95}"/>
          </ac:picMkLst>
        </pc:picChg>
      </pc:sldChg>
      <pc:sldChg chg="addSp delSp modSp new mod setBg">
        <pc:chgData name="Vesna Božić" userId="S::vesna.bozic1@skole.hr::ca34641a-507b-4c66-a60b-ddd644c9e035" providerId="AD" clId="Web-{C03C1825-2F69-4A66-A4C4-7B9E04F0126B}" dt="2025-09-24T21:11:41.163" v="569"/>
        <pc:sldMkLst>
          <pc:docMk/>
          <pc:sldMk cId="1942209257" sldId="288"/>
        </pc:sldMkLst>
        <pc:spChg chg="mod">
          <ac:chgData name="Vesna Božić" userId="S::vesna.bozic1@skole.hr::ca34641a-507b-4c66-a60b-ddd644c9e035" providerId="AD" clId="Web-{C03C1825-2F69-4A66-A4C4-7B9E04F0126B}" dt="2025-09-24T21:11:41.163" v="569"/>
          <ac:spMkLst>
            <pc:docMk/>
            <pc:sldMk cId="1942209257" sldId="288"/>
            <ac:spMk id="2" creationId="{186C6051-4AF7-84A7-1AD4-E41078E7F5CF}"/>
          </ac:spMkLst>
        </pc:spChg>
        <pc:spChg chg="del">
          <ac:chgData name="Vesna Božić" userId="S::vesna.bozic1@skole.hr::ca34641a-507b-4c66-a60b-ddd644c9e035" providerId="AD" clId="Web-{C03C1825-2F69-4A66-A4C4-7B9E04F0126B}" dt="2025-09-24T21:10:44.551" v="556"/>
          <ac:spMkLst>
            <pc:docMk/>
            <pc:sldMk cId="1942209257" sldId="288"/>
            <ac:spMk id="3" creationId="{EDE1C31B-232A-C4F0-8954-6D05ABD77BEC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1:21.271" v="566"/>
          <ac:spMkLst>
            <pc:docMk/>
            <pc:sldMk cId="1942209257" sldId="288"/>
            <ac:spMk id="8" creationId="{F969B6C4-690A-C824-6E7C-B819A3EE0DD3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1:21.271" v="566"/>
          <ac:spMkLst>
            <pc:docMk/>
            <pc:sldMk cId="1942209257" sldId="288"/>
            <ac:spMk id="11" creationId="{C681C32C-7AFC-4BB3-9088-65CBDFC5D1C2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1:21.271" v="566"/>
          <ac:spMkLst>
            <pc:docMk/>
            <pc:sldMk cId="1942209257" sldId="288"/>
            <ac:spMk id="13" creationId="{199C0ED0-69DE-4C31-A5CF-E2A46FD30226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1:21.271" v="566"/>
          <ac:spMkLst>
            <pc:docMk/>
            <pc:sldMk cId="1942209257" sldId="288"/>
            <ac:spMk id="15" creationId="{8D42B8BD-40AF-488E-8A79-D7256C917229}"/>
          </ac:spMkLst>
        </pc:spChg>
        <pc:spChg chg="add del">
          <ac:chgData name="Vesna Božić" userId="S::vesna.bozic1@skole.hr::ca34641a-507b-4c66-a60b-ddd644c9e035" providerId="AD" clId="Web-{C03C1825-2F69-4A66-A4C4-7B9E04F0126B}" dt="2025-09-24T21:11:26.412" v="568"/>
          <ac:spMkLst>
            <pc:docMk/>
            <pc:sldMk cId="1942209257" sldId="288"/>
            <ac:spMk id="17" creationId="{23DE6EAF-E7AB-1E84-A130-AAFE1D3EFFBA}"/>
          </ac:spMkLst>
        </pc:spChg>
        <pc:spChg chg="add">
          <ac:chgData name="Vesna Božić" userId="S::vesna.bozic1@skole.hr::ca34641a-507b-4c66-a60b-ddd644c9e035" providerId="AD" clId="Web-{C03C1825-2F69-4A66-A4C4-7B9E04F0126B}" dt="2025-09-24T21:11:41.163" v="569"/>
          <ac:spMkLst>
            <pc:docMk/>
            <pc:sldMk cId="1942209257" sldId="288"/>
            <ac:spMk id="24" creationId="{0E91F5CA-B392-444C-88E3-BF5BAAEBDEB0}"/>
          </ac:spMkLst>
        </pc:spChg>
        <pc:spChg chg="add">
          <ac:chgData name="Vesna Božić" userId="S::vesna.bozic1@skole.hr::ca34641a-507b-4c66-a60b-ddd644c9e035" providerId="AD" clId="Web-{C03C1825-2F69-4A66-A4C4-7B9E04F0126B}" dt="2025-09-24T21:11:41.163" v="569"/>
          <ac:spMkLst>
            <pc:docMk/>
            <pc:sldMk cId="1942209257" sldId="288"/>
            <ac:spMk id="26" creationId="{DFCA2118-59A2-4310-A4B2-F2CBA821E842}"/>
          </ac:spMkLst>
        </pc:spChg>
        <pc:grpChg chg="add del">
          <ac:chgData name="Vesna Božić" userId="S::vesna.bozic1@skole.hr::ca34641a-507b-4c66-a60b-ddd644c9e035" providerId="AD" clId="Web-{C03C1825-2F69-4A66-A4C4-7B9E04F0126B}" dt="2025-09-24T21:11:41.163" v="569"/>
          <ac:grpSpMkLst>
            <pc:docMk/>
            <pc:sldMk cId="1942209257" sldId="288"/>
            <ac:grpSpMk id="18" creationId="{F2221BB3-7B5D-C899-7745-66D7AC3232A7}"/>
          </ac:grpSpMkLst>
        </pc:grpChg>
        <pc:picChg chg="add mod ord">
          <ac:chgData name="Vesna Božić" userId="S::vesna.bozic1@skole.hr::ca34641a-507b-4c66-a60b-ddd644c9e035" providerId="AD" clId="Web-{C03C1825-2F69-4A66-A4C4-7B9E04F0126B}" dt="2025-09-24T21:11:41.163" v="569"/>
          <ac:picMkLst>
            <pc:docMk/>
            <pc:sldMk cId="1942209257" sldId="288"/>
            <ac:picMk id="4" creationId="{4EE38F44-9C4B-F9DA-3ADF-C1ACF9A40A9A}"/>
          </ac:picMkLst>
        </pc:picChg>
      </pc:sldChg>
    </pc:docChg>
  </pc:docChgLst>
  <pc:docChgLst>
    <pc:chgData name="Vesna Božić" userId="S::vesna.bozic1@skole.hr::ca34641a-507b-4c66-a60b-ddd644c9e035" providerId="AD" clId="Web-{376F5CB8-7FC0-4E5F-B1AF-CD28166CEDC5}"/>
    <pc:docChg chg="modSld">
      <pc:chgData name="Vesna Božić" userId="S::vesna.bozic1@skole.hr::ca34641a-507b-4c66-a60b-ddd644c9e035" providerId="AD" clId="Web-{376F5CB8-7FC0-4E5F-B1AF-CD28166CEDC5}" dt="2025-09-25T20:11:05.148" v="15"/>
      <pc:docMkLst>
        <pc:docMk/>
      </pc:docMkLst>
      <pc:sldChg chg="addSp modSp">
        <pc:chgData name="Vesna Božić" userId="S::vesna.bozic1@skole.hr::ca34641a-507b-4c66-a60b-ddd644c9e035" providerId="AD" clId="Web-{376F5CB8-7FC0-4E5F-B1AF-CD28166CEDC5}" dt="2025-09-25T20:09:38.516" v="8" actId="1076"/>
        <pc:sldMkLst>
          <pc:docMk/>
          <pc:sldMk cId="414714023" sldId="256"/>
        </pc:sldMkLst>
        <pc:picChg chg="add mod">
          <ac:chgData name="Vesna Božić" userId="S::vesna.bozic1@skole.hr::ca34641a-507b-4c66-a60b-ddd644c9e035" providerId="AD" clId="Web-{376F5CB8-7FC0-4E5F-B1AF-CD28166CEDC5}" dt="2025-09-25T20:09:38.516" v="8" actId="1076"/>
          <ac:picMkLst>
            <pc:docMk/>
            <pc:sldMk cId="414714023" sldId="256"/>
            <ac:picMk id="4" creationId="{8FA507B7-A46E-A536-65A3-4D43AEBCBA6E}"/>
          </ac:picMkLst>
        </pc:picChg>
      </pc:sldChg>
      <pc:sldChg chg="addSp delSp modSp">
        <pc:chgData name="Vesna Božić" userId="S::vesna.bozic1@skole.hr::ca34641a-507b-4c66-a60b-ddd644c9e035" providerId="AD" clId="Web-{376F5CB8-7FC0-4E5F-B1AF-CD28166CEDC5}" dt="2025-09-25T20:11:05.148" v="15"/>
        <pc:sldMkLst>
          <pc:docMk/>
          <pc:sldMk cId="730335663" sldId="259"/>
        </pc:sldMkLst>
        <pc:spChg chg="add del mod">
          <ac:chgData name="Vesna Božić" userId="S::vesna.bozic1@skole.hr::ca34641a-507b-4c66-a60b-ddd644c9e035" providerId="AD" clId="Web-{376F5CB8-7FC0-4E5F-B1AF-CD28166CEDC5}" dt="2025-09-25T20:11:05.148" v="14"/>
          <ac:spMkLst>
            <pc:docMk/>
            <pc:sldMk cId="730335663" sldId="259"/>
            <ac:spMk id="6" creationId="{2B3EB1C7-CA36-F4A5-709B-CFBBD3F8B469}"/>
          </ac:spMkLst>
        </pc:spChg>
        <pc:picChg chg="add del mod">
          <ac:chgData name="Vesna Božić" userId="S::vesna.bozic1@skole.hr::ca34641a-507b-4c66-a60b-ddd644c9e035" providerId="AD" clId="Web-{376F5CB8-7FC0-4E5F-B1AF-CD28166CEDC5}" dt="2025-09-25T20:11:05.148" v="15"/>
          <ac:picMkLst>
            <pc:docMk/>
            <pc:sldMk cId="730335663" sldId="259"/>
            <ac:picMk id="4" creationId="{34B85820-C554-5920-8108-177FDE48066B}"/>
          </ac:picMkLst>
        </pc:picChg>
        <pc:picChg chg="del">
          <ac:chgData name="Vesna Božić" userId="S::vesna.bozic1@skole.hr::ca34641a-507b-4c66-a60b-ddd644c9e035" providerId="AD" clId="Web-{376F5CB8-7FC0-4E5F-B1AF-CD28166CEDC5}" dt="2025-09-25T20:10:01.298" v="9"/>
          <ac:picMkLst>
            <pc:docMk/>
            <pc:sldMk cId="730335663" sldId="259"/>
            <ac:picMk id="5" creationId="{C7B6B0A7-0DC7-A620-B2CF-5B942A76638E}"/>
          </ac:picMkLst>
        </pc:picChg>
      </pc:sldChg>
    </pc:docChg>
  </pc:docChgLst>
  <pc:docChgLst>
    <pc:chgData name="Vesna Božić" userId="S::vesna.bozic1@skole.hr::ca34641a-507b-4c66-a60b-ddd644c9e035" providerId="AD" clId="Web-{3998F78C-F0A5-49C3-AF57-783AA9100BC6}"/>
    <pc:docChg chg="modSld">
      <pc:chgData name="Vesna Božić" userId="S::vesna.bozic1@skole.hr::ca34641a-507b-4c66-a60b-ddd644c9e035" providerId="AD" clId="Web-{3998F78C-F0A5-49C3-AF57-783AA9100BC6}" dt="2025-09-25T20:53:21.548" v="336"/>
      <pc:docMkLst>
        <pc:docMk/>
      </pc:docMkLst>
      <pc:sldChg chg="addSp delSp modSp">
        <pc:chgData name="Vesna Božić" userId="S::vesna.bozic1@skole.hr::ca34641a-507b-4c66-a60b-ddd644c9e035" providerId="AD" clId="Web-{3998F78C-F0A5-49C3-AF57-783AA9100BC6}" dt="2025-09-25T20:20:20.234" v="1" actId="20577"/>
        <pc:sldMkLst>
          <pc:docMk/>
          <pc:sldMk cId="730335663" sldId="259"/>
        </pc:sldMkLst>
        <pc:spChg chg="mod">
          <ac:chgData name="Vesna Božić" userId="S::vesna.bozic1@skole.hr::ca34641a-507b-4c66-a60b-ddd644c9e035" providerId="AD" clId="Web-{3998F78C-F0A5-49C3-AF57-783AA9100BC6}" dt="2025-09-25T20:20:02.014" v="0"/>
          <ac:spMkLst>
            <pc:docMk/>
            <pc:sldMk cId="730335663" sldId="259"/>
            <ac:spMk id="2" creationId="{B82AE47E-9565-CD1E-B584-7267744BA4D3}"/>
          </ac:spMkLst>
        </pc:spChg>
        <pc:spChg chg="mod">
          <ac:chgData name="Vesna Božić" userId="S::vesna.bozic1@skole.hr::ca34641a-507b-4c66-a60b-ddd644c9e035" providerId="AD" clId="Web-{3998F78C-F0A5-49C3-AF57-783AA9100BC6}" dt="2025-09-25T20:20:20.234" v="1" actId="20577"/>
          <ac:spMkLst>
            <pc:docMk/>
            <pc:sldMk cId="730335663" sldId="259"/>
            <ac:spMk id="3" creationId="{9B4FB71A-0356-0792-2B7E-FC3D5281D4AF}"/>
          </ac:spMkLst>
        </pc:spChg>
        <pc:spChg chg="del">
          <ac:chgData name="Vesna Božić" userId="S::vesna.bozic1@skole.hr::ca34641a-507b-4c66-a60b-ddd644c9e035" providerId="AD" clId="Web-{3998F78C-F0A5-49C3-AF57-783AA9100BC6}" dt="2025-09-25T20:20:02.014" v="0"/>
          <ac:spMkLst>
            <pc:docMk/>
            <pc:sldMk cId="730335663" sldId="259"/>
            <ac:spMk id="10" creationId="{F13C74B1-5B17-4795-BED0-7140497B445A}"/>
          </ac:spMkLst>
        </pc:spChg>
        <pc:spChg chg="del">
          <ac:chgData name="Vesna Božić" userId="S::vesna.bozic1@skole.hr::ca34641a-507b-4c66-a60b-ddd644c9e035" providerId="AD" clId="Web-{3998F78C-F0A5-49C3-AF57-783AA9100BC6}" dt="2025-09-25T20:20:02.014" v="0"/>
          <ac:spMkLst>
            <pc:docMk/>
            <pc:sldMk cId="730335663" sldId="259"/>
            <ac:spMk id="12" creationId="{D4974D33-8DC5-464E-8C6D-BE58F0669C17}"/>
          </ac:spMkLst>
        </pc:spChg>
        <pc:spChg chg="add">
          <ac:chgData name="Vesna Božić" userId="S::vesna.bozic1@skole.hr::ca34641a-507b-4c66-a60b-ddd644c9e035" providerId="AD" clId="Web-{3998F78C-F0A5-49C3-AF57-783AA9100BC6}" dt="2025-09-25T20:20:02.014" v="0"/>
          <ac:spMkLst>
            <pc:docMk/>
            <pc:sldMk cId="730335663" sldId="259"/>
            <ac:spMk id="17" creationId="{DEE2AD96-B495-4E06-9291-B71706F728CB}"/>
          </ac:spMkLst>
        </pc:spChg>
        <pc:spChg chg="add">
          <ac:chgData name="Vesna Božić" userId="S::vesna.bozic1@skole.hr::ca34641a-507b-4c66-a60b-ddd644c9e035" providerId="AD" clId="Web-{3998F78C-F0A5-49C3-AF57-783AA9100BC6}" dt="2025-09-25T20:20:02.014" v="0"/>
          <ac:spMkLst>
            <pc:docMk/>
            <pc:sldMk cId="730335663" sldId="259"/>
            <ac:spMk id="19" creationId="{53CF6D67-C5A8-4ADD-9E8E-1E38CA1D3166}"/>
          </ac:spMkLst>
        </pc:spChg>
        <pc:spChg chg="add">
          <ac:chgData name="Vesna Božić" userId="S::vesna.bozic1@skole.hr::ca34641a-507b-4c66-a60b-ddd644c9e035" providerId="AD" clId="Web-{3998F78C-F0A5-49C3-AF57-783AA9100BC6}" dt="2025-09-25T20:20:02.014" v="0"/>
          <ac:spMkLst>
            <pc:docMk/>
            <pc:sldMk cId="730335663" sldId="259"/>
            <ac:spMk id="21" creationId="{86909FA0-B515-4681-B7A8-FA281D133B94}"/>
          </ac:spMkLst>
        </pc:spChg>
        <pc:spChg chg="add">
          <ac:chgData name="Vesna Božić" userId="S::vesna.bozic1@skole.hr::ca34641a-507b-4c66-a60b-ddd644c9e035" providerId="AD" clId="Web-{3998F78C-F0A5-49C3-AF57-783AA9100BC6}" dt="2025-09-25T20:20:02.014" v="0"/>
          <ac:spMkLst>
            <pc:docMk/>
            <pc:sldMk cId="730335663" sldId="259"/>
            <ac:spMk id="23" creationId="{21C9FE86-FCC3-4A31-AA1C-C882262B7FE7}"/>
          </ac:spMkLst>
        </pc:spChg>
        <pc:spChg chg="add">
          <ac:chgData name="Vesna Božić" userId="S::vesna.bozic1@skole.hr::ca34641a-507b-4c66-a60b-ddd644c9e035" providerId="AD" clId="Web-{3998F78C-F0A5-49C3-AF57-783AA9100BC6}" dt="2025-09-25T20:20:02.014" v="0"/>
          <ac:spMkLst>
            <pc:docMk/>
            <pc:sldMk cId="730335663" sldId="259"/>
            <ac:spMk id="25" creationId="{7D96243B-ECED-4B71-8E06-AE9A285EAD20}"/>
          </ac:spMkLst>
        </pc:spChg>
        <pc:spChg chg="add">
          <ac:chgData name="Vesna Božić" userId="S::vesna.bozic1@skole.hr::ca34641a-507b-4c66-a60b-ddd644c9e035" providerId="AD" clId="Web-{3998F78C-F0A5-49C3-AF57-783AA9100BC6}" dt="2025-09-25T20:20:02.014" v="0"/>
          <ac:spMkLst>
            <pc:docMk/>
            <pc:sldMk cId="730335663" sldId="259"/>
            <ac:spMk id="27" creationId="{A09989E4-EFDC-4A90-A633-E0525FB4139E}"/>
          </ac:spMkLst>
        </pc:spChg>
      </pc:sldChg>
      <pc:sldChg chg="addSp modSp">
        <pc:chgData name="Vesna Božić" userId="S::vesna.bozic1@skole.hr::ca34641a-507b-4c66-a60b-ddd644c9e035" providerId="AD" clId="Web-{3998F78C-F0A5-49C3-AF57-783AA9100BC6}" dt="2025-09-25T20:33:17.732" v="175" actId="1076"/>
        <pc:sldMkLst>
          <pc:docMk/>
          <pc:sldMk cId="1933405127" sldId="260"/>
        </pc:sldMkLst>
        <pc:spChg chg="add mod">
          <ac:chgData name="Vesna Božić" userId="S::vesna.bozic1@skole.hr::ca34641a-507b-4c66-a60b-ddd644c9e035" providerId="AD" clId="Web-{3998F78C-F0A5-49C3-AF57-783AA9100BC6}" dt="2025-09-25T20:33:17.732" v="175" actId="1076"/>
          <ac:spMkLst>
            <pc:docMk/>
            <pc:sldMk cId="1933405127" sldId="260"/>
            <ac:spMk id="3" creationId="{01FD6D54-3139-D3F2-0DDA-422A93317071}"/>
          </ac:spMkLst>
        </pc:spChg>
      </pc:sldChg>
      <pc:sldChg chg="addSp delSp modSp">
        <pc:chgData name="Vesna Božić" userId="S::vesna.bozic1@skole.hr::ca34641a-507b-4c66-a60b-ddd644c9e035" providerId="AD" clId="Web-{3998F78C-F0A5-49C3-AF57-783AA9100BC6}" dt="2025-09-25T20:37:13.727" v="226" actId="20577"/>
        <pc:sldMkLst>
          <pc:docMk/>
          <pc:sldMk cId="4053780060" sldId="261"/>
        </pc:sldMkLst>
        <pc:spChg chg="add del">
          <ac:chgData name="Vesna Božić" userId="S::vesna.bozic1@skole.hr::ca34641a-507b-4c66-a60b-ddd644c9e035" providerId="AD" clId="Web-{3998F78C-F0A5-49C3-AF57-783AA9100BC6}" dt="2025-09-25T20:35:04.426" v="177"/>
          <ac:spMkLst>
            <pc:docMk/>
            <pc:sldMk cId="4053780060" sldId="261"/>
            <ac:spMk id="3" creationId="{1CC841B5-F9FC-8559-A2F8-D28BB5CCB14E}"/>
          </ac:spMkLst>
        </pc:spChg>
        <pc:spChg chg="add mod">
          <ac:chgData name="Vesna Božić" userId="S::vesna.bozic1@skole.hr::ca34641a-507b-4c66-a60b-ddd644c9e035" providerId="AD" clId="Web-{3998F78C-F0A5-49C3-AF57-783AA9100BC6}" dt="2025-09-25T20:37:13.727" v="226" actId="20577"/>
          <ac:spMkLst>
            <pc:docMk/>
            <pc:sldMk cId="4053780060" sldId="261"/>
            <ac:spMk id="5" creationId="{8E074149-184A-13DE-6C0E-3F354D0CB1CA}"/>
          </ac:spMkLst>
        </pc:spChg>
      </pc:sldChg>
      <pc:sldChg chg="addSp delSp modSp">
        <pc:chgData name="Vesna Božić" userId="S::vesna.bozic1@skole.hr::ca34641a-507b-4c66-a60b-ddd644c9e035" providerId="AD" clId="Web-{3998F78C-F0A5-49C3-AF57-783AA9100BC6}" dt="2025-09-25T20:42:54.857" v="275"/>
        <pc:sldMkLst>
          <pc:docMk/>
          <pc:sldMk cId="2214081868" sldId="262"/>
        </pc:sldMkLst>
        <pc:spChg chg="add mod">
          <ac:chgData name="Vesna Božić" userId="S::vesna.bozic1@skole.hr::ca34641a-507b-4c66-a60b-ddd644c9e035" providerId="AD" clId="Web-{3998F78C-F0A5-49C3-AF57-783AA9100BC6}" dt="2025-09-25T20:42:53.154" v="274" actId="20577"/>
          <ac:spMkLst>
            <pc:docMk/>
            <pc:sldMk cId="2214081868" sldId="262"/>
            <ac:spMk id="6" creationId="{EBAF6246-4CD6-9C5F-B5CD-2461D83CA18D}"/>
          </ac:spMkLst>
        </pc:spChg>
        <pc:graphicFrameChg chg="add del mod modGraphic">
          <ac:chgData name="Vesna Božić" userId="S::vesna.bozic1@skole.hr::ca34641a-507b-4c66-a60b-ddd644c9e035" providerId="AD" clId="Web-{3998F78C-F0A5-49C3-AF57-783AA9100BC6}" dt="2025-09-25T20:42:54.857" v="275"/>
          <ac:graphicFrameMkLst>
            <pc:docMk/>
            <pc:sldMk cId="2214081868" sldId="262"/>
            <ac:graphicFrameMk id="5" creationId="{6AA87AC1-A2C6-7458-C605-4B3B88F4E1F4}"/>
          </ac:graphicFrameMkLst>
        </pc:graphicFrameChg>
      </pc:sldChg>
      <pc:sldChg chg="addSp modSp">
        <pc:chgData name="Vesna Božić" userId="S::vesna.bozic1@skole.hr::ca34641a-507b-4c66-a60b-ddd644c9e035" providerId="AD" clId="Web-{3998F78C-F0A5-49C3-AF57-783AA9100BC6}" dt="2025-09-25T20:47:06.090" v="292" actId="20577"/>
        <pc:sldMkLst>
          <pc:docMk/>
          <pc:sldMk cId="569656717" sldId="264"/>
        </pc:sldMkLst>
        <pc:spChg chg="add mod">
          <ac:chgData name="Vesna Božić" userId="S::vesna.bozic1@skole.hr::ca34641a-507b-4c66-a60b-ddd644c9e035" providerId="AD" clId="Web-{3998F78C-F0A5-49C3-AF57-783AA9100BC6}" dt="2025-09-25T20:47:06.090" v="292" actId="20577"/>
          <ac:spMkLst>
            <pc:docMk/>
            <pc:sldMk cId="569656717" sldId="264"/>
            <ac:spMk id="3" creationId="{1EDFC5CF-6A92-5E54-C205-2A338292FA89}"/>
          </ac:spMkLst>
        </pc:spChg>
      </pc:sldChg>
      <pc:sldChg chg="addSp delSp modSp">
        <pc:chgData name="Vesna Božić" userId="S::vesna.bozic1@skole.hr::ca34641a-507b-4c66-a60b-ddd644c9e035" providerId="AD" clId="Web-{3998F78C-F0A5-49C3-AF57-783AA9100BC6}" dt="2025-09-25T20:53:21.548" v="336"/>
        <pc:sldMkLst>
          <pc:docMk/>
          <pc:sldMk cId="887729375" sldId="276"/>
        </pc:sldMkLst>
        <pc:spChg chg="mod">
          <ac:chgData name="Vesna Božić" userId="S::vesna.bozic1@skole.hr::ca34641a-507b-4c66-a60b-ddd644c9e035" providerId="AD" clId="Web-{3998F78C-F0A5-49C3-AF57-783AA9100BC6}" dt="2025-09-25T20:53:21.548" v="336"/>
          <ac:spMkLst>
            <pc:docMk/>
            <pc:sldMk cId="887729375" sldId="276"/>
            <ac:spMk id="2" creationId="{5247A17F-67E5-DB35-D7C6-DD2DDED2D414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04.167" v="303"/>
          <ac:spMkLst>
            <pc:docMk/>
            <pc:sldMk cId="887729375" sldId="276"/>
            <ac:spMk id="12" creationId="{A4AC5506-6312-4701-8D3C-40187889A947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0:45.447" v="296"/>
          <ac:spMkLst>
            <pc:docMk/>
            <pc:sldMk cId="887729375" sldId="276"/>
            <ac:spMk id="14" creationId="{A4AC5506-6312-4701-8D3C-40187889A947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0:52.182" v="298"/>
          <ac:spMkLst>
            <pc:docMk/>
            <pc:sldMk cId="887729375" sldId="276"/>
            <ac:spMk id="18" creationId="{54675E42-4819-4E02-8164-B516389B489A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0:56.745" v="300"/>
          <ac:spMkLst>
            <pc:docMk/>
            <pc:sldMk cId="887729375" sldId="276"/>
            <ac:spMk id="21" creationId="{84A8DE83-DE75-4B41-9DB4-A7EC0B0DEC0B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0:52.182" v="298"/>
          <ac:spMkLst>
            <pc:docMk/>
            <pc:sldMk cId="887729375" sldId="276"/>
            <ac:spMk id="23" creationId="{7EA2FCBD-319F-4A4F-9834-E50E3DD2A028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0:56.745" v="300"/>
          <ac:spMkLst>
            <pc:docMk/>
            <pc:sldMk cId="887729375" sldId="276"/>
            <ac:spMk id="25" creationId="{A8384FB5-9ADC-4DDC-881B-597D56F5B15D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0:56.745" v="300"/>
          <ac:spMkLst>
            <pc:docMk/>
            <pc:sldMk cId="887729375" sldId="276"/>
            <ac:spMk id="26" creationId="{1199E1B1-A8C0-4FE8-A5A8-1CB41D69F857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0:56.745" v="300"/>
          <ac:spMkLst>
            <pc:docMk/>
            <pc:sldMk cId="887729375" sldId="276"/>
            <ac:spMk id="27" creationId="{A7009A0A-BEF5-4EAC-AF15-E4F9F002E239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2:32.015" v="333"/>
          <ac:spMkLst>
            <pc:docMk/>
            <pc:sldMk cId="887729375" sldId="276"/>
            <ac:spMk id="33" creationId="{F0DCC097-1DB8-4B6D-85D0-6FBA0E1CA4BA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2:32.015" v="333"/>
          <ac:spMkLst>
            <pc:docMk/>
            <pc:sldMk cId="887729375" sldId="276"/>
            <ac:spMk id="34" creationId="{E0B58608-23C8-4441-994D-C6823EEE1DB7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18.418" v="306"/>
          <ac:spMkLst>
            <pc:docMk/>
            <pc:sldMk cId="887729375" sldId="276"/>
            <ac:spMk id="39" creationId="{A4AC5506-6312-4701-8D3C-40187889A947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21.652" v="308"/>
          <ac:spMkLst>
            <pc:docMk/>
            <pc:sldMk cId="887729375" sldId="276"/>
            <ac:spMk id="41" creationId="{F7F3A0AA-35E5-4085-942B-737839030604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21.652" v="308"/>
          <ac:spMkLst>
            <pc:docMk/>
            <pc:sldMk cId="887729375" sldId="276"/>
            <ac:spMk id="42" creationId="{F0A604E4-7307-451C-93BE-F1F7E1BF3BF8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21.652" v="308"/>
          <ac:spMkLst>
            <pc:docMk/>
            <pc:sldMk cId="887729375" sldId="276"/>
            <ac:spMk id="43" creationId="{402F5C38-C747-4173-ABBF-656E39E82130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21.652" v="308"/>
          <ac:spMkLst>
            <pc:docMk/>
            <pc:sldMk cId="887729375" sldId="276"/>
            <ac:spMk id="45" creationId="{E37EECFC-A684-4391-AE85-4CDAF5565F61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25.684" v="310"/>
          <ac:spMkLst>
            <pc:docMk/>
            <pc:sldMk cId="887729375" sldId="276"/>
            <ac:spMk id="47" creationId="{9A1F4656-FFDA-4BA3-8516-90E58C01A500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32.481" v="312"/>
          <ac:spMkLst>
            <pc:docMk/>
            <pc:sldMk cId="887729375" sldId="276"/>
            <ac:spMk id="52" creationId="{F0DCC097-1DB8-4B6D-85D0-6FBA0E1CA4BA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32.481" v="312"/>
          <ac:spMkLst>
            <pc:docMk/>
            <pc:sldMk cId="887729375" sldId="276"/>
            <ac:spMk id="53" creationId="{E0B58608-23C8-4441-994D-C6823EEE1DB7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35.215" v="314"/>
          <ac:spMkLst>
            <pc:docMk/>
            <pc:sldMk cId="887729375" sldId="276"/>
            <ac:spMk id="55" creationId="{A4AC5506-6312-4701-8D3C-40187889A947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37.841" v="316"/>
          <ac:spMkLst>
            <pc:docMk/>
            <pc:sldMk cId="887729375" sldId="276"/>
            <ac:spMk id="57" creationId="{53F29798-D584-4792-9B62-3F5F5C36D619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41.700" v="318"/>
          <ac:spMkLst>
            <pc:docMk/>
            <pc:sldMk cId="887729375" sldId="276"/>
            <ac:spMk id="59" creationId="{A8384FB5-9ADC-4DDC-881B-597D56F5B15D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41.700" v="318"/>
          <ac:spMkLst>
            <pc:docMk/>
            <pc:sldMk cId="887729375" sldId="276"/>
            <ac:spMk id="60" creationId="{1199E1B1-A8C0-4FE8-A5A8-1CB41D69F857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41.700" v="318"/>
          <ac:spMkLst>
            <pc:docMk/>
            <pc:sldMk cId="887729375" sldId="276"/>
            <ac:spMk id="61" creationId="{84A8DE83-DE75-4B41-9DB4-A7EC0B0DEC0B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41.700" v="318"/>
          <ac:spMkLst>
            <pc:docMk/>
            <pc:sldMk cId="887729375" sldId="276"/>
            <ac:spMk id="62" creationId="{A7009A0A-BEF5-4EAC-AF15-E4F9F002E239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44.419" v="320"/>
          <ac:spMkLst>
            <pc:docMk/>
            <pc:sldMk cId="887729375" sldId="276"/>
            <ac:spMk id="64" creationId="{B34F5AD2-EDBD-4BBD-A55C-EAFFD0C7097A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44.419" v="320"/>
          <ac:spMkLst>
            <pc:docMk/>
            <pc:sldMk cId="887729375" sldId="276"/>
            <ac:spMk id="65" creationId="{C3896A03-3945-419A-B66B-4EE266EDD152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44.419" v="320"/>
          <ac:spMkLst>
            <pc:docMk/>
            <pc:sldMk cId="887729375" sldId="276"/>
            <ac:spMk id="66" creationId="{6832F003-FCA6-4CFB-A2EA-308F3AA257D1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47.107" v="322"/>
          <ac:spMkLst>
            <pc:docMk/>
            <pc:sldMk cId="887729375" sldId="276"/>
            <ac:spMk id="68" creationId="{9A1F4656-FFDA-4BA3-8516-90E58C01A500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49.872" v="324"/>
          <ac:spMkLst>
            <pc:docMk/>
            <pc:sldMk cId="887729375" sldId="276"/>
            <ac:spMk id="73" creationId="{F0DCC097-1DB8-4B6D-85D0-6FBA0E1CA4BA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49.872" v="324"/>
          <ac:spMkLst>
            <pc:docMk/>
            <pc:sldMk cId="887729375" sldId="276"/>
            <ac:spMk id="74" creationId="{E0B58608-23C8-4441-994D-C6823EEE1DB7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56.794" v="326"/>
          <ac:spMkLst>
            <pc:docMk/>
            <pc:sldMk cId="887729375" sldId="276"/>
            <ac:spMk id="76" creationId="{B34F5AD2-EDBD-4BBD-A55C-EAFFD0C7097A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56.794" v="326"/>
          <ac:spMkLst>
            <pc:docMk/>
            <pc:sldMk cId="887729375" sldId="276"/>
            <ac:spMk id="77" creationId="{C3896A03-3945-419A-B66B-4EE266EDD152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1:56.794" v="326"/>
          <ac:spMkLst>
            <pc:docMk/>
            <pc:sldMk cId="887729375" sldId="276"/>
            <ac:spMk id="78" creationId="{6832F003-FCA6-4CFB-A2EA-308F3AA257D1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2:00.748" v="328"/>
          <ac:spMkLst>
            <pc:docMk/>
            <pc:sldMk cId="887729375" sldId="276"/>
            <ac:spMk id="80" creationId="{E8D41CF8-5232-42BC-8D05-AFEDE215398E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2:00.748" v="328"/>
          <ac:spMkLst>
            <pc:docMk/>
            <pc:sldMk cId="887729375" sldId="276"/>
            <ac:spMk id="81" creationId="{49237091-E62C-4878-AA4C-0B9995ADB28F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2:10.045" v="330"/>
          <ac:spMkLst>
            <pc:docMk/>
            <pc:sldMk cId="887729375" sldId="276"/>
            <ac:spMk id="83" creationId="{870A1295-61BC-4214-AA3E-D396673024D0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2:32.015" v="332"/>
          <ac:spMkLst>
            <pc:docMk/>
            <pc:sldMk cId="887729375" sldId="276"/>
            <ac:spMk id="89" creationId="{C3896A03-3945-419A-B66B-4EE266EDD152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2:32.015" v="332"/>
          <ac:spMkLst>
            <pc:docMk/>
            <pc:sldMk cId="887729375" sldId="276"/>
            <ac:spMk id="90" creationId="{B34F5AD2-EDBD-4BBD-A55C-EAFFD0C7097A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2:32.015" v="332"/>
          <ac:spMkLst>
            <pc:docMk/>
            <pc:sldMk cId="887729375" sldId="276"/>
            <ac:spMk id="91" creationId="{6832F003-FCA6-4CFB-A2EA-308F3AA257D1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3:21.548" v="336"/>
          <ac:spMkLst>
            <pc:docMk/>
            <pc:sldMk cId="887729375" sldId="276"/>
            <ac:spMk id="93" creationId="{F0DCC097-1DB8-4B6D-85D0-6FBA0E1CA4BA}"/>
          </ac:spMkLst>
        </pc:spChg>
        <pc:spChg chg="add del">
          <ac:chgData name="Vesna Božić" userId="S::vesna.bozic1@skole.hr::ca34641a-507b-4c66-a60b-ddd644c9e035" providerId="AD" clId="Web-{3998F78C-F0A5-49C3-AF57-783AA9100BC6}" dt="2025-09-25T20:53:21.548" v="336"/>
          <ac:spMkLst>
            <pc:docMk/>
            <pc:sldMk cId="887729375" sldId="276"/>
            <ac:spMk id="94" creationId="{E0B58608-23C8-4441-994D-C6823EEE1DB7}"/>
          </ac:spMkLst>
        </pc:spChg>
        <pc:spChg chg="add">
          <ac:chgData name="Vesna Božić" userId="S::vesna.bozic1@skole.hr::ca34641a-507b-4c66-a60b-ddd644c9e035" providerId="AD" clId="Web-{3998F78C-F0A5-49C3-AF57-783AA9100BC6}" dt="2025-09-25T20:53:21.548" v="336"/>
          <ac:spMkLst>
            <pc:docMk/>
            <pc:sldMk cId="887729375" sldId="276"/>
            <ac:spMk id="99" creationId="{A8384FB5-9ADC-4DDC-881B-597D56F5B15D}"/>
          </ac:spMkLst>
        </pc:spChg>
        <pc:spChg chg="add">
          <ac:chgData name="Vesna Božić" userId="S::vesna.bozic1@skole.hr::ca34641a-507b-4c66-a60b-ddd644c9e035" providerId="AD" clId="Web-{3998F78C-F0A5-49C3-AF57-783AA9100BC6}" dt="2025-09-25T20:53:21.548" v="336"/>
          <ac:spMkLst>
            <pc:docMk/>
            <pc:sldMk cId="887729375" sldId="276"/>
            <ac:spMk id="101" creationId="{1199E1B1-A8C0-4FE8-A5A8-1CB41D69F857}"/>
          </ac:spMkLst>
        </pc:spChg>
        <pc:spChg chg="add">
          <ac:chgData name="Vesna Božić" userId="S::vesna.bozic1@skole.hr::ca34641a-507b-4c66-a60b-ddd644c9e035" providerId="AD" clId="Web-{3998F78C-F0A5-49C3-AF57-783AA9100BC6}" dt="2025-09-25T20:53:21.548" v="336"/>
          <ac:spMkLst>
            <pc:docMk/>
            <pc:sldMk cId="887729375" sldId="276"/>
            <ac:spMk id="103" creationId="{84A8DE83-DE75-4B41-9DB4-A7EC0B0DEC0B}"/>
          </ac:spMkLst>
        </pc:spChg>
        <pc:spChg chg="add">
          <ac:chgData name="Vesna Božić" userId="S::vesna.bozic1@skole.hr::ca34641a-507b-4c66-a60b-ddd644c9e035" providerId="AD" clId="Web-{3998F78C-F0A5-49C3-AF57-783AA9100BC6}" dt="2025-09-25T20:53:21.548" v="336"/>
          <ac:spMkLst>
            <pc:docMk/>
            <pc:sldMk cId="887729375" sldId="276"/>
            <ac:spMk id="105" creationId="{A7009A0A-BEF5-4EAC-AF15-E4F9F002E239}"/>
          </ac:spMkLst>
        </pc:spChg>
        <pc:grpChg chg="add del">
          <ac:chgData name="Vesna Božić" userId="S::vesna.bozic1@skole.hr::ca34641a-507b-4c66-a60b-ddd644c9e035" providerId="AD" clId="Web-{3998F78C-F0A5-49C3-AF57-783AA9100BC6}" dt="2025-09-25T20:50:52.182" v="298"/>
          <ac:grpSpMkLst>
            <pc:docMk/>
            <pc:sldMk cId="887729375" sldId="276"/>
            <ac:grpSpMk id="19" creationId="{02E8B24A-E924-4EA4-951E-022F5DCF4279}"/>
          </ac:grpSpMkLst>
        </pc:grpChg>
        <pc:grpChg chg="add del">
          <ac:chgData name="Vesna Božić" userId="S::vesna.bozic1@skole.hr::ca34641a-507b-4c66-a60b-ddd644c9e035" providerId="AD" clId="Web-{3998F78C-F0A5-49C3-AF57-783AA9100BC6}" dt="2025-09-25T20:51:04.151" v="302"/>
          <ac:grpSpMkLst>
            <pc:docMk/>
            <pc:sldMk cId="887729375" sldId="276"/>
            <ac:grpSpMk id="29" creationId="{BE6E7D98-3D55-80C4-C8EA-40EC70EB12A7}"/>
          </ac:grpSpMkLst>
        </pc:grpChg>
        <pc:grpChg chg="add del">
          <ac:chgData name="Vesna Božić" userId="S::vesna.bozic1@skole.hr::ca34641a-507b-4c66-a60b-ddd644c9e035" providerId="AD" clId="Web-{3998F78C-F0A5-49C3-AF57-783AA9100BC6}" dt="2025-09-25T20:51:25.684" v="310"/>
          <ac:grpSpMkLst>
            <pc:docMk/>
            <pc:sldMk cId="887729375" sldId="276"/>
            <ac:grpSpMk id="48" creationId="{CB018903-3549-4A3B-A9DF-B26757CAA9C6}"/>
          </ac:grpSpMkLst>
        </pc:grpChg>
        <pc:grpChg chg="add del">
          <ac:chgData name="Vesna Božić" userId="S::vesna.bozic1@skole.hr::ca34641a-507b-4c66-a60b-ddd644c9e035" providerId="AD" clId="Web-{3998F78C-F0A5-49C3-AF57-783AA9100BC6}" dt="2025-09-25T20:51:47.107" v="322"/>
          <ac:grpSpMkLst>
            <pc:docMk/>
            <pc:sldMk cId="887729375" sldId="276"/>
            <ac:grpSpMk id="69" creationId="{CB018903-3549-4A3B-A9DF-B26757CAA9C6}"/>
          </ac:grpSpMkLst>
        </pc:grpChg>
        <pc:grpChg chg="add del">
          <ac:chgData name="Vesna Božić" userId="S::vesna.bozic1@skole.hr::ca34641a-507b-4c66-a60b-ddd644c9e035" providerId="AD" clId="Web-{3998F78C-F0A5-49C3-AF57-783AA9100BC6}" dt="2025-09-25T20:52:10.045" v="330"/>
          <ac:grpSpMkLst>
            <pc:docMk/>
            <pc:sldMk cId="887729375" sldId="276"/>
            <ac:grpSpMk id="84" creationId="{0B139475-2B26-4CA9-9413-DE741E49F7BB}"/>
          </ac:grpSpMkLst>
        </pc:grpChg>
        <pc:picChg chg="add mod">
          <ac:chgData name="Vesna Božić" userId="S::vesna.bozic1@skole.hr::ca34641a-507b-4c66-a60b-ddd644c9e035" providerId="AD" clId="Web-{3998F78C-F0A5-49C3-AF57-783AA9100BC6}" dt="2025-09-25T20:53:21.548" v="336"/>
          <ac:picMkLst>
            <pc:docMk/>
            <pc:sldMk cId="887729375" sldId="276"/>
            <ac:picMk id="3" creationId="{8631A100-2125-9B96-34A5-59EFA3395190}"/>
          </ac:picMkLst>
        </pc:picChg>
        <pc:picChg chg="del mod">
          <ac:chgData name="Vesna Božić" userId="S::vesna.bozic1@skole.hr::ca34641a-507b-4c66-a60b-ddd644c9e035" providerId="AD" clId="Web-{3998F78C-F0A5-49C3-AF57-783AA9100BC6}" dt="2025-09-25T20:52:38.187" v="334"/>
          <ac:picMkLst>
            <pc:docMk/>
            <pc:sldMk cId="887729375" sldId="276"/>
            <ac:picMk id="4" creationId="{322FD88F-256A-F529-3397-19F6FF8A67DF}"/>
          </ac:picMkLst>
        </pc:picChg>
      </pc:sldChg>
      <pc:sldChg chg="modSp">
        <pc:chgData name="Vesna Božić" userId="S::vesna.bozic1@skole.hr::ca34641a-507b-4c66-a60b-ddd644c9e035" providerId="AD" clId="Web-{3998F78C-F0A5-49C3-AF57-783AA9100BC6}" dt="2025-09-25T20:48:59.707" v="294" actId="20577"/>
        <pc:sldMkLst>
          <pc:docMk/>
          <pc:sldMk cId="2458893262" sldId="286"/>
        </pc:sldMkLst>
        <pc:spChg chg="mod">
          <ac:chgData name="Vesna Božić" userId="S::vesna.bozic1@skole.hr::ca34641a-507b-4c66-a60b-ddd644c9e035" providerId="AD" clId="Web-{3998F78C-F0A5-49C3-AF57-783AA9100BC6}" dt="2025-09-25T20:48:59.707" v="294" actId="20577"/>
          <ac:spMkLst>
            <pc:docMk/>
            <pc:sldMk cId="2458893262" sldId="286"/>
            <ac:spMk id="3" creationId="{E6753F6E-9FA8-4AE0-030B-BFF6AB20CA6B}"/>
          </ac:spMkLst>
        </pc:spChg>
      </pc:sldChg>
      <pc:sldChg chg="addSp delSp modSp">
        <pc:chgData name="Vesna Božić" userId="S::vesna.bozic1@skole.hr::ca34641a-507b-4c66-a60b-ddd644c9e035" providerId="AD" clId="Web-{3998F78C-F0A5-49C3-AF57-783AA9100BC6}" dt="2025-09-25T20:28:20.092" v="93" actId="14100"/>
        <pc:sldMkLst>
          <pc:docMk/>
          <pc:sldMk cId="1942209257" sldId="288"/>
        </pc:sldMkLst>
        <pc:spChg chg="add mod">
          <ac:chgData name="Vesna Božić" userId="S::vesna.bozic1@skole.hr::ca34641a-507b-4c66-a60b-ddd644c9e035" providerId="AD" clId="Web-{3998F78C-F0A5-49C3-AF57-783AA9100BC6}" dt="2025-09-25T20:28:14.108" v="92" actId="1076"/>
          <ac:spMkLst>
            <pc:docMk/>
            <pc:sldMk cId="1942209257" sldId="288"/>
            <ac:spMk id="8" creationId="{1CF2E5A4-BBDD-1980-46A8-9C2448C565B2}"/>
          </ac:spMkLst>
        </pc:spChg>
        <pc:graphicFrameChg chg="add del mod modGraphic">
          <ac:chgData name="Vesna Božić" userId="S::vesna.bozic1@skole.hr::ca34641a-507b-4c66-a60b-ddd644c9e035" providerId="AD" clId="Web-{3998F78C-F0A5-49C3-AF57-783AA9100BC6}" dt="2025-09-25T20:23:48.038" v="11"/>
          <ac:graphicFrameMkLst>
            <pc:docMk/>
            <pc:sldMk cId="1942209257" sldId="288"/>
            <ac:graphicFrameMk id="5" creationId="{5C29277F-1D0F-A65B-DBDD-B8642BE4E6CB}"/>
          </ac:graphicFrameMkLst>
        </pc:graphicFrameChg>
        <pc:graphicFrameChg chg="add del mod modGraphic">
          <ac:chgData name="Vesna Božić" userId="S::vesna.bozic1@skole.hr::ca34641a-507b-4c66-a60b-ddd644c9e035" providerId="AD" clId="Web-{3998F78C-F0A5-49C3-AF57-783AA9100BC6}" dt="2025-09-25T20:26:25.183" v="34"/>
          <ac:graphicFrameMkLst>
            <pc:docMk/>
            <pc:sldMk cId="1942209257" sldId="288"/>
            <ac:graphicFrameMk id="7" creationId="{DFE2EE03-CDF3-47F9-427E-C89A235D9BB3}"/>
          </ac:graphicFrameMkLst>
        </pc:graphicFrameChg>
        <pc:picChg chg="mod">
          <ac:chgData name="Vesna Božić" userId="S::vesna.bozic1@skole.hr::ca34641a-507b-4c66-a60b-ddd644c9e035" providerId="AD" clId="Web-{3998F78C-F0A5-49C3-AF57-783AA9100BC6}" dt="2025-09-25T20:28:20.092" v="93" actId="14100"/>
          <ac:picMkLst>
            <pc:docMk/>
            <pc:sldMk cId="1942209257" sldId="288"/>
            <ac:picMk id="4" creationId="{4EE38F44-9C4B-F9DA-3ADF-C1ACF9A40A9A}"/>
          </ac:picMkLst>
        </pc:picChg>
      </pc:sldChg>
    </pc:docChg>
  </pc:docChgLst>
  <pc:docChgLst>
    <pc:chgData name="Vesna Božić" userId="S::vesna.bozic1@skole.hr::ca34641a-507b-4c66-a60b-ddd644c9e035" providerId="AD" clId="Web-{F33D279F-7811-4868-A8CB-450443BF7868}"/>
    <pc:docChg chg="addSld modSld">
      <pc:chgData name="Vesna Božić" userId="S::vesna.bozic1@skole.hr::ca34641a-507b-4c66-a60b-ddd644c9e035" providerId="AD" clId="Web-{F33D279F-7811-4868-A8CB-450443BF7868}" dt="2025-09-23T21:49:51.384" v="343" actId="20577"/>
      <pc:docMkLst>
        <pc:docMk/>
      </pc:docMkLst>
      <pc:sldChg chg="addSp delSp modSp mod setBg setClrOvrMap">
        <pc:chgData name="Vesna Božić" userId="S::vesna.bozic1@skole.hr::ca34641a-507b-4c66-a60b-ddd644c9e035" providerId="AD" clId="Web-{F33D279F-7811-4868-A8CB-450443BF7868}" dt="2025-09-23T20:30:05.949" v="87" actId="20577"/>
        <pc:sldMkLst>
          <pc:docMk/>
          <pc:sldMk cId="414714023" sldId="256"/>
        </pc:sldMkLst>
        <pc:spChg chg="mod">
          <ac:chgData name="Vesna Božić" userId="S::vesna.bozic1@skole.hr::ca34641a-507b-4c66-a60b-ddd644c9e035" providerId="AD" clId="Web-{F33D279F-7811-4868-A8CB-450443BF7868}" dt="2025-09-23T20:29:56.058" v="86" actId="1076"/>
          <ac:spMkLst>
            <pc:docMk/>
            <pc:sldMk cId="414714023" sldId="256"/>
            <ac:spMk id="2" creationId="{00000000-0000-0000-0000-000000000000}"/>
          </ac:spMkLst>
        </pc:spChg>
        <pc:spChg chg="mod">
          <ac:chgData name="Vesna Božić" userId="S::vesna.bozic1@skole.hr::ca34641a-507b-4c66-a60b-ddd644c9e035" providerId="AD" clId="Web-{F33D279F-7811-4868-A8CB-450443BF7868}" dt="2025-09-23T20:29:32.402" v="85" actId="1076"/>
          <ac:spMkLst>
            <pc:docMk/>
            <pc:sldMk cId="414714023" sldId="256"/>
            <ac:spMk id="3" creationId="{00000000-0000-0000-0000-000000000000}"/>
          </ac:spMkLst>
        </pc:spChg>
        <pc:spChg chg="add mod">
          <ac:chgData name="Vesna Božić" userId="S::vesna.bozic1@skole.hr::ca34641a-507b-4c66-a60b-ddd644c9e035" providerId="AD" clId="Web-{F33D279F-7811-4868-A8CB-450443BF7868}" dt="2025-09-23T20:30:05.949" v="87" actId="20577"/>
          <ac:spMkLst>
            <pc:docMk/>
            <pc:sldMk cId="414714023" sldId="256"/>
            <ac:spMk id="6" creationId="{B8CC3B1B-B015-DCFF-6A95-BCB6314B3B99}"/>
          </ac:spMkLst>
        </pc:spChg>
        <pc:spChg chg="add">
          <ac:chgData name="Vesna Božić" userId="S::vesna.bozic1@skole.hr::ca34641a-507b-4c66-a60b-ddd644c9e035" providerId="AD" clId="Web-{F33D279F-7811-4868-A8CB-450443BF7868}" dt="2025-09-23T20:25:17.133" v="31"/>
          <ac:spMkLst>
            <pc:docMk/>
            <pc:sldMk cId="414714023" sldId="256"/>
            <ac:spMk id="15" creationId="{657F69E0-C4B0-4BEC-A689-4F8D877F05D4}"/>
          </ac:spMkLst>
        </pc:spChg>
        <pc:spChg chg="add">
          <ac:chgData name="Vesna Božić" userId="S::vesna.bozic1@skole.hr::ca34641a-507b-4c66-a60b-ddd644c9e035" providerId="AD" clId="Web-{F33D279F-7811-4868-A8CB-450443BF7868}" dt="2025-09-23T20:25:17.133" v="31"/>
          <ac:spMkLst>
            <pc:docMk/>
            <pc:sldMk cId="414714023" sldId="256"/>
            <ac:spMk id="16" creationId="{9F6380B4-6A1C-481E-8408-B4E6C75B9B81}"/>
          </ac:spMkLst>
        </pc:spChg>
        <pc:picChg chg="add del mod ord">
          <ac:chgData name="Vesna Božić" userId="S::vesna.bozic1@skole.hr::ca34641a-507b-4c66-a60b-ddd644c9e035" providerId="AD" clId="Web-{F33D279F-7811-4868-A8CB-450443BF7868}" dt="2025-09-23T20:29:24.543" v="83"/>
          <ac:picMkLst>
            <pc:docMk/>
            <pc:sldMk cId="414714023" sldId="256"/>
            <ac:picMk id="5" creationId="{E5A8646E-4C52-59E1-7597-39850F6305AE}"/>
          </ac:picMkLst>
        </pc:picChg>
      </pc:sldChg>
      <pc:sldChg chg="addSp delSp modSp new mod setBg">
        <pc:chgData name="Vesna Božić" userId="S::vesna.bozic1@skole.hr::ca34641a-507b-4c66-a60b-ddd644c9e035" providerId="AD" clId="Web-{F33D279F-7811-4868-A8CB-450443BF7868}" dt="2025-09-23T20:43:51.940" v="155" actId="14100"/>
        <pc:sldMkLst>
          <pc:docMk/>
          <pc:sldMk cId="3976534920" sldId="257"/>
        </pc:sldMkLst>
        <pc:spChg chg="mod">
          <ac:chgData name="Vesna Božić" userId="S::vesna.bozic1@skole.hr::ca34641a-507b-4c66-a60b-ddd644c9e035" providerId="AD" clId="Web-{F33D279F-7811-4868-A8CB-450443BF7868}" dt="2025-09-23T20:43:26.596" v="149" actId="1076"/>
          <ac:spMkLst>
            <pc:docMk/>
            <pc:sldMk cId="3976534920" sldId="257"/>
            <ac:spMk id="2" creationId="{1D7C455A-2DBB-6D4D-9237-32594C337464}"/>
          </ac:spMkLst>
        </pc:spChg>
        <pc:spChg chg="add mod">
          <ac:chgData name="Vesna Božić" userId="S::vesna.bozic1@skole.hr::ca34641a-507b-4c66-a60b-ddd644c9e035" providerId="AD" clId="Web-{F33D279F-7811-4868-A8CB-450443BF7868}" dt="2025-09-23T20:43:51.940" v="155" actId="14100"/>
          <ac:spMkLst>
            <pc:docMk/>
            <pc:sldMk cId="3976534920" sldId="257"/>
            <ac:spMk id="6" creationId="{2566119C-F125-0434-6E8F-E1D9785B10CC}"/>
          </ac:spMkLst>
        </pc:spChg>
        <pc:spChg chg="add">
          <ac:chgData name="Vesna Božić" userId="S::vesna.bozic1@skole.hr::ca34641a-507b-4c66-a60b-ddd644c9e035" providerId="AD" clId="Web-{F33D279F-7811-4868-A8CB-450443BF7868}" dt="2025-09-23T20:43:18.752" v="148"/>
          <ac:spMkLst>
            <pc:docMk/>
            <pc:sldMk cId="3976534920" sldId="257"/>
            <ac:spMk id="12" creationId="{12609869-9E80-471B-A487-A53288E0E791}"/>
          </ac:spMkLst>
        </pc:spChg>
        <pc:spChg chg="add">
          <ac:chgData name="Vesna Božić" userId="S::vesna.bozic1@skole.hr::ca34641a-507b-4c66-a60b-ddd644c9e035" providerId="AD" clId="Web-{F33D279F-7811-4868-A8CB-450443BF7868}" dt="2025-09-23T20:43:18.752" v="148"/>
          <ac:spMkLst>
            <pc:docMk/>
            <pc:sldMk cId="3976534920" sldId="257"/>
            <ac:spMk id="14" creationId="{7004738A-9D34-43E8-97D2-CA0EED4F8BE0}"/>
          </ac:spMkLst>
        </pc:spChg>
        <pc:spChg chg="add">
          <ac:chgData name="Vesna Božić" userId="S::vesna.bozic1@skole.hr::ca34641a-507b-4c66-a60b-ddd644c9e035" providerId="AD" clId="Web-{F33D279F-7811-4868-A8CB-450443BF7868}" dt="2025-09-23T20:43:18.752" v="148"/>
          <ac:spMkLst>
            <pc:docMk/>
            <pc:sldMk cId="3976534920" sldId="257"/>
            <ac:spMk id="16" creationId="{B8B8D07F-F13E-443E-BA68-2D26672D76B9}"/>
          </ac:spMkLst>
        </pc:spChg>
        <pc:spChg chg="add">
          <ac:chgData name="Vesna Božić" userId="S::vesna.bozic1@skole.hr::ca34641a-507b-4c66-a60b-ddd644c9e035" providerId="AD" clId="Web-{F33D279F-7811-4868-A8CB-450443BF7868}" dt="2025-09-23T20:43:18.752" v="148"/>
          <ac:spMkLst>
            <pc:docMk/>
            <pc:sldMk cId="3976534920" sldId="257"/>
            <ac:spMk id="18" creationId="{2813A4FA-24A5-41ED-A534-3807D1B2F344}"/>
          </ac:spMkLst>
        </pc:spChg>
        <pc:spChg chg="add">
          <ac:chgData name="Vesna Božić" userId="S::vesna.bozic1@skole.hr::ca34641a-507b-4c66-a60b-ddd644c9e035" providerId="AD" clId="Web-{F33D279F-7811-4868-A8CB-450443BF7868}" dt="2025-09-23T20:43:18.752" v="148"/>
          <ac:spMkLst>
            <pc:docMk/>
            <pc:sldMk cId="3976534920" sldId="257"/>
            <ac:spMk id="20" creationId="{C3944F27-CA70-4E84-A51A-E6BF89558979}"/>
          </ac:spMkLst>
        </pc:spChg>
        <pc:picChg chg="add mod modCrop">
          <ac:chgData name="Vesna Božić" userId="S::vesna.bozic1@skole.hr::ca34641a-507b-4c66-a60b-ddd644c9e035" providerId="AD" clId="Web-{F33D279F-7811-4868-A8CB-450443BF7868}" dt="2025-09-23T20:43:18.752" v="148"/>
          <ac:picMkLst>
            <pc:docMk/>
            <pc:sldMk cId="3976534920" sldId="257"/>
            <ac:picMk id="7" creationId="{B24208FF-ED98-7481-4789-107AADC21BC2}"/>
          </ac:picMkLst>
        </pc:picChg>
      </pc:sldChg>
      <pc:sldChg chg="addSp modSp new mod setBg">
        <pc:chgData name="Vesna Božić" userId="S::vesna.bozic1@skole.hr::ca34641a-507b-4c66-a60b-ddd644c9e035" providerId="AD" clId="Web-{F33D279F-7811-4868-A8CB-450443BF7868}" dt="2025-09-23T21:04:12.566" v="172"/>
        <pc:sldMkLst>
          <pc:docMk/>
          <pc:sldMk cId="1639520605" sldId="258"/>
        </pc:sldMkLst>
        <pc:spChg chg="mod">
          <ac:chgData name="Vesna Božić" userId="S::vesna.bozic1@skole.hr::ca34641a-507b-4c66-a60b-ddd644c9e035" providerId="AD" clId="Web-{F33D279F-7811-4868-A8CB-450443BF7868}" dt="2025-09-23T21:04:12.566" v="172"/>
          <ac:spMkLst>
            <pc:docMk/>
            <pc:sldMk cId="1639520605" sldId="258"/>
            <ac:spMk id="2" creationId="{5650FBD1-4660-6489-BFBE-944F01FF8484}"/>
          </ac:spMkLst>
        </pc:spChg>
        <pc:spChg chg="mod ord">
          <ac:chgData name="Vesna Božić" userId="S::vesna.bozic1@skole.hr::ca34641a-507b-4c66-a60b-ddd644c9e035" providerId="AD" clId="Web-{F33D279F-7811-4868-A8CB-450443BF7868}" dt="2025-09-23T21:04:12.566" v="172"/>
          <ac:spMkLst>
            <pc:docMk/>
            <pc:sldMk cId="1639520605" sldId="258"/>
            <ac:spMk id="3" creationId="{26687651-FF4A-8E6C-5FF6-4E8B1C5DD433}"/>
          </ac:spMkLst>
        </pc:spChg>
        <pc:spChg chg="add">
          <ac:chgData name="Vesna Božić" userId="S::vesna.bozic1@skole.hr::ca34641a-507b-4c66-a60b-ddd644c9e035" providerId="AD" clId="Web-{F33D279F-7811-4868-A8CB-450443BF7868}" dt="2025-09-23T21:04:12.566" v="172"/>
          <ac:spMkLst>
            <pc:docMk/>
            <pc:sldMk cId="1639520605" sldId="258"/>
            <ac:spMk id="9" creationId="{2EB492CD-616E-47F8-933B-5E2D952A0593}"/>
          </ac:spMkLst>
        </pc:spChg>
        <pc:spChg chg="add">
          <ac:chgData name="Vesna Božić" userId="S::vesna.bozic1@skole.hr::ca34641a-507b-4c66-a60b-ddd644c9e035" providerId="AD" clId="Web-{F33D279F-7811-4868-A8CB-450443BF7868}" dt="2025-09-23T21:04:12.566" v="172"/>
          <ac:spMkLst>
            <pc:docMk/>
            <pc:sldMk cId="1639520605" sldId="258"/>
            <ac:spMk id="11" creationId="{59383CF9-23B5-4335-9B21-1791C4CF1C75}"/>
          </ac:spMkLst>
        </pc:spChg>
        <pc:spChg chg="add">
          <ac:chgData name="Vesna Božić" userId="S::vesna.bozic1@skole.hr::ca34641a-507b-4c66-a60b-ddd644c9e035" providerId="AD" clId="Web-{F33D279F-7811-4868-A8CB-450443BF7868}" dt="2025-09-23T21:04:12.566" v="172"/>
          <ac:spMkLst>
            <pc:docMk/>
            <pc:sldMk cId="1639520605" sldId="258"/>
            <ac:spMk id="13" creationId="{0007FE00-9498-4706-B255-6437B0252C02}"/>
          </ac:spMkLst>
        </pc:spChg>
        <pc:picChg chg="add mod">
          <ac:chgData name="Vesna Božić" userId="S::vesna.bozic1@skole.hr::ca34641a-507b-4c66-a60b-ddd644c9e035" providerId="AD" clId="Web-{F33D279F-7811-4868-A8CB-450443BF7868}" dt="2025-09-23T21:04:12.566" v="172"/>
          <ac:picMkLst>
            <pc:docMk/>
            <pc:sldMk cId="1639520605" sldId="258"/>
            <ac:picMk id="4" creationId="{380E0745-6431-0E7D-AD1A-DE619248789F}"/>
          </ac:picMkLst>
        </pc:picChg>
      </pc:sldChg>
      <pc:sldChg chg="addSp delSp modSp new mod setBg">
        <pc:chgData name="Vesna Božić" userId="S::vesna.bozic1@skole.hr::ca34641a-507b-4c66-a60b-ddd644c9e035" providerId="AD" clId="Web-{F33D279F-7811-4868-A8CB-450443BF7868}" dt="2025-09-23T21:19:51.875" v="235" actId="20577"/>
        <pc:sldMkLst>
          <pc:docMk/>
          <pc:sldMk cId="730335663" sldId="259"/>
        </pc:sldMkLst>
        <pc:spChg chg="mod">
          <ac:chgData name="Vesna Božić" userId="S::vesna.bozic1@skole.hr::ca34641a-507b-4c66-a60b-ddd644c9e035" providerId="AD" clId="Web-{F33D279F-7811-4868-A8CB-450443BF7868}" dt="2025-09-23T21:19:51.875" v="235" actId="20577"/>
          <ac:spMkLst>
            <pc:docMk/>
            <pc:sldMk cId="730335663" sldId="259"/>
            <ac:spMk id="2" creationId="{B82AE47E-9565-CD1E-B584-7267744BA4D3}"/>
          </ac:spMkLst>
        </pc:spChg>
        <pc:spChg chg="mod">
          <ac:chgData name="Vesna Božić" userId="S::vesna.bozic1@skole.hr::ca34641a-507b-4c66-a60b-ddd644c9e035" providerId="AD" clId="Web-{F33D279F-7811-4868-A8CB-450443BF7868}" dt="2025-09-23T21:18:49.108" v="219"/>
          <ac:spMkLst>
            <pc:docMk/>
            <pc:sldMk cId="730335663" sldId="259"/>
            <ac:spMk id="3" creationId="{9B4FB71A-0356-0792-2B7E-FC3D5281D4AF}"/>
          </ac:spMkLst>
        </pc:spChg>
      </pc:sldChg>
      <pc:sldChg chg="addSp delSp modSp new mod setBg">
        <pc:chgData name="Vesna Božić" userId="S::vesna.bozic1@skole.hr::ca34641a-507b-4c66-a60b-ddd644c9e035" providerId="AD" clId="Web-{F33D279F-7811-4868-A8CB-450443BF7868}" dt="2025-09-23T21:28:05.101" v="280"/>
        <pc:sldMkLst>
          <pc:docMk/>
          <pc:sldMk cId="1933405127" sldId="260"/>
        </pc:sldMkLst>
        <pc:spChg chg="mod">
          <ac:chgData name="Vesna Božić" userId="S::vesna.bozic1@skole.hr::ca34641a-507b-4c66-a60b-ddd644c9e035" providerId="AD" clId="Web-{F33D279F-7811-4868-A8CB-450443BF7868}" dt="2025-09-23T21:21:18.002" v="248"/>
          <ac:spMkLst>
            <pc:docMk/>
            <pc:sldMk cId="1933405127" sldId="260"/>
            <ac:spMk id="2" creationId="{39A89414-F582-558C-8C1D-3477DB022FFA}"/>
          </ac:spMkLst>
        </pc:spChg>
        <pc:spChg chg="add">
          <ac:chgData name="Vesna Božić" userId="S::vesna.bozic1@skole.hr::ca34641a-507b-4c66-a60b-ddd644c9e035" providerId="AD" clId="Web-{F33D279F-7811-4868-A8CB-450443BF7868}" dt="2025-09-23T21:28:05.101" v="280"/>
          <ac:spMkLst>
            <pc:docMk/>
            <pc:sldMk cId="1933405127" sldId="260"/>
            <ac:spMk id="13" creationId="{F0DCC097-1DB8-4B6D-85D0-6FBA0E1CA4BA}"/>
          </ac:spMkLst>
        </pc:spChg>
        <pc:spChg chg="add">
          <ac:chgData name="Vesna Božić" userId="S::vesna.bozic1@skole.hr::ca34641a-507b-4c66-a60b-ddd644c9e035" providerId="AD" clId="Web-{F33D279F-7811-4868-A8CB-450443BF7868}" dt="2025-09-23T21:28:05.101" v="280"/>
          <ac:spMkLst>
            <pc:docMk/>
            <pc:sldMk cId="1933405127" sldId="260"/>
            <ac:spMk id="18" creationId="{E0B58608-23C8-4441-994D-C6823EEE1DB7}"/>
          </ac:spMkLst>
        </pc:spChg>
        <pc:picChg chg="add del mod ord">
          <ac:chgData name="Vesna Božić" userId="S::vesna.bozic1@skole.hr::ca34641a-507b-4c66-a60b-ddd644c9e035" providerId="AD" clId="Web-{F33D279F-7811-4868-A8CB-450443BF7868}" dt="2025-09-23T21:27:15.913" v="278" actId="14100"/>
          <ac:picMkLst>
            <pc:docMk/>
            <pc:sldMk cId="1933405127" sldId="260"/>
            <ac:picMk id="4" creationId="{D20A3001-4231-C5F1-CE94-190F540BF4DA}"/>
          </ac:picMkLst>
        </pc:picChg>
      </pc:sldChg>
      <pc:sldChg chg="addSp delSp modSp new mod setBg">
        <pc:chgData name="Vesna Božić" userId="S::vesna.bozic1@skole.hr::ca34641a-507b-4c66-a60b-ddd644c9e035" providerId="AD" clId="Web-{F33D279F-7811-4868-A8CB-450443BF7868}" dt="2025-09-23T21:28:33.945" v="281"/>
        <pc:sldMkLst>
          <pc:docMk/>
          <pc:sldMk cId="4053780060" sldId="261"/>
        </pc:sldMkLst>
        <pc:spChg chg="mod">
          <ac:chgData name="Vesna Božić" userId="S::vesna.bozic1@skole.hr::ca34641a-507b-4c66-a60b-ddd644c9e035" providerId="AD" clId="Web-{F33D279F-7811-4868-A8CB-450443BF7868}" dt="2025-09-23T21:28:33.945" v="281"/>
          <ac:spMkLst>
            <pc:docMk/>
            <pc:sldMk cId="4053780060" sldId="261"/>
            <ac:spMk id="2" creationId="{549C0B7E-22F9-CEDD-F54A-F8E1654EFDBA}"/>
          </ac:spMkLst>
        </pc:spChg>
        <pc:spChg chg="add">
          <ac:chgData name="Vesna Božić" userId="S::vesna.bozic1@skole.hr::ca34641a-507b-4c66-a60b-ddd644c9e035" providerId="AD" clId="Web-{F33D279F-7811-4868-A8CB-450443BF7868}" dt="2025-09-23T21:28:33.945" v="281"/>
          <ac:spMkLst>
            <pc:docMk/>
            <pc:sldMk cId="4053780060" sldId="261"/>
            <ac:spMk id="6" creationId="{F0DCC097-1DB8-4B6D-85D0-6FBA0E1CA4BA}"/>
          </ac:spMkLst>
        </pc:spChg>
        <pc:spChg chg="add">
          <ac:chgData name="Vesna Božić" userId="S::vesna.bozic1@skole.hr::ca34641a-507b-4c66-a60b-ddd644c9e035" providerId="AD" clId="Web-{F33D279F-7811-4868-A8CB-450443BF7868}" dt="2025-09-23T21:28:33.945" v="281"/>
          <ac:spMkLst>
            <pc:docMk/>
            <pc:sldMk cId="4053780060" sldId="261"/>
            <ac:spMk id="7" creationId="{E0B58608-23C8-4441-994D-C6823EEE1DB7}"/>
          </ac:spMkLst>
        </pc:spChg>
        <pc:picChg chg="add mod ord">
          <ac:chgData name="Vesna Božić" userId="S::vesna.bozic1@skole.hr::ca34641a-507b-4c66-a60b-ddd644c9e035" providerId="AD" clId="Web-{F33D279F-7811-4868-A8CB-450443BF7868}" dt="2025-09-23T21:28:33.945" v="281"/>
          <ac:picMkLst>
            <pc:docMk/>
            <pc:sldMk cId="4053780060" sldId="261"/>
            <ac:picMk id="4" creationId="{EE3CDDCD-442F-D2C8-9A2E-36841960A768}"/>
          </ac:picMkLst>
        </pc:picChg>
      </pc:sldChg>
      <pc:sldChg chg="addSp delSp modSp new mod setBg">
        <pc:chgData name="Vesna Božić" userId="S::vesna.bozic1@skole.hr::ca34641a-507b-4c66-a60b-ddd644c9e035" providerId="AD" clId="Web-{F33D279F-7811-4868-A8CB-450443BF7868}" dt="2025-09-23T21:32:20.304" v="298"/>
        <pc:sldMkLst>
          <pc:docMk/>
          <pc:sldMk cId="2214081868" sldId="262"/>
        </pc:sldMkLst>
        <pc:spChg chg="mod ord">
          <ac:chgData name="Vesna Božić" userId="S::vesna.bozic1@skole.hr::ca34641a-507b-4c66-a60b-ddd644c9e035" providerId="AD" clId="Web-{F33D279F-7811-4868-A8CB-450443BF7868}" dt="2025-09-23T21:32:20.304" v="298"/>
          <ac:spMkLst>
            <pc:docMk/>
            <pc:sldMk cId="2214081868" sldId="262"/>
            <ac:spMk id="2" creationId="{3F278481-FE4E-38A7-4594-EE2B8126E815}"/>
          </ac:spMkLst>
        </pc:spChg>
        <pc:spChg chg="add">
          <ac:chgData name="Vesna Božić" userId="S::vesna.bozic1@skole.hr::ca34641a-507b-4c66-a60b-ddd644c9e035" providerId="AD" clId="Web-{F33D279F-7811-4868-A8CB-450443BF7868}" dt="2025-09-23T21:32:20.304" v="298"/>
          <ac:spMkLst>
            <pc:docMk/>
            <pc:sldMk cId="2214081868" sldId="262"/>
            <ac:spMk id="44" creationId="{F0DCC097-1DB8-4B6D-85D0-6FBA0E1CA4BA}"/>
          </ac:spMkLst>
        </pc:spChg>
        <pc:spChg chg="add">
          <ac:chgData name="Vesna Božić" userId="S::vesna.bozic1@skole.hr::ca34641a-507b-4c66-a60b-ddd644c9e035" providerId="AD" clId="Web-{F33D279F-7811-4868-A8CB-450443BF7868}" dt="2025-09-23T21:32:20.304" v="298"/>
          <ac:spMkLst>
            <pc:docMk/>
            <pc:sldMk cId="2214081868" sldId="262"/>
            <ac:spMk id="45" creationId="{E0B58608-23C8-4441-994D-C6823EEE1DB7}"/>
          </ac:spMkLst>
        </pc:spChg>
        <pc:picChg chg="add mod ord">
          <ac:chgData name="Vesna Božić" userId="S::vesna.bozic1@skole.hr::ca34641a-507b-4c66-a60b-ddd644c9e035" providerId="AD" clId="Web-{F33D279F-7811-4868-A8CB-450443BF7868}" dt="2025-09-23T21:32:20.304" v="298"/>
          <ac:picMkLst>
            <pc:docMk/>
            <pc:sldMk cId="2214081868" sldId="262"/>
            <ac:picMk id="4" creationId="{B2222363-F2F4-F0A9-B280-F9364ED7F08B}"/>
          </ac:picMkLst>
        </pc:picChg>
      </pc:sldChg>
      <pc:sldChg chg="addSp delSp modSp new mod setBg">
        <pc:chgData name="Vesna Božić" userId="S::vesna.bozic1@skole.hr::ca34641a-507b-4c66-a60b-ddd644c9e035" providerId="AD" clId="Web-{F33D279F-7811-4868-A8CB-450443BF7868}" dt="2025-09-23T21:45:33.776" v="323" actId="1076"/>
        <pc:sldMkLst>
          <pc:docMk/>
          <pc:sldMk cId="3767298684" sldId="263"/>
        </pc:sldMkLst>
        <pc:spChg chg="mod">
          <ac:chgData name="Vesna Božić" userId="S::vesna.bozic1@skole.hr::ca34641a-507b-4c66-a60b-ddd644c9e035" providerId="AD" clId="Web-{F33D279F-7811-4868-A8CB-450443BF7868}" dt="2025-09-23T21:45:33.776" v="323" actId="1076"/>
          <ac:spMkLst>
            <pc:docMk/>
            <pc:sldMk cId="3767298684" sldId="263"/>
            <ac:spMk id="2" creationId="{952A858D-ACC3-D12E-AFE3-FFEC2B772D73}"/>
          </ac:spMkLst>
        </pc:spChg>
        <pc:spChg chg="add">
          <ac:chgData name="Vesna Božić" userId="S::vesna.bozic1@skole.hr::ca34641a-507b-4c66-a60b-ddd644c9e035" providerId="AD" clId="Web-{F33D279F-7811-4868-A8CB-450443BF7868}" dt="2025-09-23T21:33:55.345" v="303"/>
          <ac:spMkLst>
            <pc:docMk/>
            <pc:sldMk cId="3767298684" sldId="263"/>
            <ac:spMk id="9" creationId="{F0DCC097-1DB8-4B6D-85D0-6FBA0E1CA4BA}"/>
          </ac:spMkLst>
        </pc:spChg>
        <pc:spChg chg="add">
          <ac:chgData name="Vesna Božić" userId="S::vesna.bozic1@skole.hr::ca34641a-507b-4c66-a60b-ddd644c9e035" providerId="AD" clId="Web-{F33D279F-7811-4868-A8CB-450443BF7868}" dt="2025-09-23T21:33:55.345" v="303"/>
          <ac:spMkLst>
            <pc:docMk/>
            <pc:sldMk cId="3767298684" sldId="263"/>
            <ac:spMk id="11" creationId="{E0B58608-23C8-4441-994D-C6823EEE1DB7}"/>
          </ac:spMkLst>
        </pc:spChg>
        <pc:picChg chg="add mod ord">
          <ac:chgData name="Vesna Božić" userId="S::vesna.bozic1@skole.hr::ca34641a-507b-4c66-a60b-ddd644c9e035" providerId="AD" clId="Web-{F33D279F-7811-4868-A8CB-450443BF7868}" dt="2025-09-23T21:33:55.345" v="303"/>
          <ac:picMkLst>
            <pc:docMk/>
            <pc:sldMk cId="3767298684" sldId="263"/>
            <ac:picMk id="4" creationId="{EC972D92-8ED6-4E20-1DBA-25DBB85062A4}"/>
          </ac:picMkLst>
        </pc:picChg>
      </pc:sldChg>
      <pc:sldChg chg="addSp delSp modSp new mod setBg">
        <pc:chgData name="Vesna Božić" userId="S::vesna.bozic1@skole.hr::ca34641a-507b-4c66-a60b-ddd644c9e035" providerId="AD" clId="Web-{F33D279F-7811-4868-A8CB-450443BF7868}" dt="2025-09-23T21:43:32.305" v="308"/>
        <pc:sldMkLst>
          <pc:docMk/>
          <pc:sldMk cId="569656717" sldId="264"/>
        </pc:sldMkLst>
        <pc:spChg chg="mod">
          <ac:chgData name="Vesna Božić" userId="S::vesna.bozic1@skole.hr::ca34641a-507b-4c66-a60b-ddd644c9e035" providerId="AD" clId="Web-{F33D279F-7811-4868-A8CB-450443BF7868}" dt="2025-09-23T21:43:32.305" v="308"/>
          <ac:spMkLst>
            <pc:docMk/>
            <pc:sldMk cId="569656717" sldId="264"/>
            <ac:spMk id="2" creationId="{64BF32CD-2B51-616B-E8AE-9BD363AAF173}"/>
          </ac:spMkLst>
        </pc:spChg>
        <pc:spChg chg="add">
          <ac:chgData name="Vesna Božić" userId="S::vesna.bozic1@skole.hr::ca34641a-507b-4c66-a60b-ddd644c9e035" providerId="AD" clId="Web-{F33D279F-7811-4868-A8CB-450443BF7868}" dt="2025-09-23T21:43:32.305" v="308"/>
          <ac:spMkLst>
            <pc:docMk/>
            <pc:sldMk cId="569656717" sldId="264"/>
            <ac:spMk id="9" creationId="{F0DCC097-1DB8-4B6D-85D0-6FBA0E1CA4BA}"/>
          </ac:spMkLst>
        </pc:spChg>
        <pc:spChg chg="add">
          <ac:chgData name="Vesna Božić" userId="S::vesna.bozic1@skole.hr::ca34641a-507b-4c66-a60b-ddd644c9e035" providerId="AD" clId="Web-{F33D279F-7811-4868-A8CB-450443BF7868}" dt="2025-09-23T21:43:32.305" v="308"/>
          <ac:spMkLst>
            <pc:docMk/>
            <pc:sldMk cId="569656717" sldId="264"/>
            <ac:spMk id="11" creationId="{E0B58608-23C8-4441-994D-C6823EEE1DB7}"/>
          </ac:spMkLst>
        </pc:spChg>
        <pc:picChg chg="add mod ord">
          <ac:chgData name="Vesna Božić" userId="S::vesna.bozic1@skole.hr::ca34641a-507b-4c66-a60b-ddd644c9e035" providerId="AD" clId="Web-{F33D279F-7811-4868-A8CB-450443BF7868}" dt="2025-09-23T21:43:32.305" v="308"/>
          <ac:picMkLst>
            <pc:docMk/>
            <pc:sldMk cId="569656717" sldId="264"/>
            <ac:picMk id="4" creationId="{6BA35171-93FF-DE38-C320-B17A13736D66}"/>
          </ac:picMkLst>
        </pc:picChg>
      </pc:sldChg>
      <pc:sldChg chg="addSp delSp modSp new mod setBg">
        <pc:chgData name="Vesna Božić" userId="S::vesna.bozic1@skole.hr::ca34641a-507b-4c66-a60b-ddd644c9e035" providerId="AD" clId="Web-{F33D279F-7811-4868-A8CB-450443BF7868}" dt="2025-09-23T21:45:14.619" v="319" actId="1076"/>
        <pc:sldMkLst>
          <pc:docMk/>
          <pc:sldMk cId="3316812922" sldId="265"/>
        </pc:sldMkLst>
        <pc:spChg chg="mod">
          <ac:chgData name="Vesna Božić" userId="S::vesna.bozic1@skole.hr::ca34641a-507b-4c66-a60b-ddd644c9e035" providerId="AD" clId="Web-{F33D279F-7811-4868-A8CB-450443BF7868}" dt="2025-09-23T21:45:14.619" v="319" actId="1076"/>
          <ac:spMkLst>
            <pc:docMk/>
            <pc:sldMk cId="3316812922" sldId="265"/>
            <ac:spMk id="2" creationId="{D61666C3-4517-A43A-396E-4FFD8F3CB59C}"/>
          </ac:spMkLst>
        </pc:spChg>
        <pc:spChg chg="add">
          <ac:chgData name="Vesna Božić" userId="S::vesna.bozic1@skole.hr::ca34641a-507b-4c66-a60b-ddd644c9e035" providerId="AD" clId="Web-{F33D279F-7811-4868-A8CB-450443BF7868}" dt="2025-09-23T21:44:49.041" v="313"/>
          <ac:spMkLst>
            <pc:docMk/>
            <pc:sldMk cId="3316812922" sldId="265"/>
            <ac:spMk id="9" creationId="{0E91F5CA-B392-444C-88E3-BF5BAAEBDEB0}"/>
          </ac:spMkLst>
        </pc:spChg>
        <pc:spChg chg="add">
          <ac:chgData name="Vesna Božić" userId="S::vesna.bozic1@skole.hr::ca34641a-507b-4c66-a60b-ddd644c9e035" providerId="AD" clId="Web-{F33D279F-7811-4868-A8CB-450443BF7868}" dt="2025-09-23T21:44:49.041" v="313"/>
          <ac:spMkLst>
            <pc:docMk/>
            <pc:sldMk cId="3316812922" sldId="265"/>
            <ac:spMk id="11" creationId="{DFCA2118-59A2-4310-A4B2-F2CBA821E842}"/>
          </ac:spMkLst>
        </pc:spChg>
        <pc:picChg chg="add mod ord">
          <ac:chgData name="Vesna Božić" userId="S::vesna.bozic1@skole.hr::ca34641a-507b-4c66-a60b-ddd644c9e035" providerId="AD" clId="Web-{F33D279F-7811-4868-A8CB-450443BF7868}" dt="2025-09-23T21:44:49.041" v="313"/>
          <ac:picMkLst>
            <pc:docMk/>
            <pc:sldMk cId="3316812922" sldId="265"/>
            <ac:picMk id="4" creationId="{3AC7ACF3-062D-716A-D073-D1D706E5A8A7}"/>
          </ac:picMkLst>
        </pc:picChg>
      </pc:sldChg>
      <pc:sldChg chg="addSp delSp modSp new mod setBg">
        <pc:chgData name="Vesna Božić" userId="S::vesna.bozic1@skole.hr::ca34641a-507b-4c66-a60b-ddd644c9e035" providerId="AD" clId="Web-{F33D279F-7811-4868-A8CB-450443BF7868}" dt="2025-09-23T21:46:43.198" v="332" actId="1076"/>
        <pc:sldMkLst>
          <pc:docMk/>
          <pc:sldMk cId="2101965816" sldId="266"/>
        </pc:sldMkLst>
        <pc:spChg chg="mod">
          <ac:chgData name="Vesna Božić" userId="S::vesna.bozic1@skole.hr::ca34641a-507b-4c66-a60b-ddd644c9e035" providerId="AD" clId="Web-{F33D279F-7811-4868-A8CB-450443BF7868}" dt="2025-09-23T21:46:43.198" v="332" actId="1076"/>
          <ac:spMkLst>
            <pc:docMk/>
            <pc:sldMk cId="2101965816" sldId="266"/>
            <ac:spMk id="2" creationId="{41F1B5CD-9E31-0417-9783-F9C318BFE393}"/>
          </ac:spMkLst>
        </pc:spChg>
        <pc:spChg chg="add">
          <ac:chgData name="Vesna Božić" userId="S::vesna.bozic1@skole.hr::ca34641a-507b-4c66-a60b-ddd644c9e035" providerId="AD" clId="Web-{F33D279F-7811-4868-A8CB-450443BF7868}" dt="2025-09-23T21:46:26.558" v="328"/>
          <ac:spMkLst>
            <pc:docMk/>
            <pc:sldMk cId="2101965816" sldId="266"/>
            <ac:spMk id="9" creationId="{F0DCC097-1DB8-4B6D-85D0-6FBA0E1CA4BA}"/>
          </ac:spMkLst>
        </pc:spChg>
        <pc:spChg chg="add">
          <ac:chgData name="Vesna Božić" userId="S::vesna.bozic1@skole.hr::ca34641a-507b-4c66-a60b-ddd644c9e035" providerId="AD" clId="Web-{F33D279F-7811-4868-A8CB-450443BF7868}" dt="2025-09-23T21:46:26.558" v="328"/>
          <ac:spMkLst>
            <pc:docMk/>
            <pc:sldMk cId="2101965816" sldId="266"/>
            <ac:spMk id="11" creationId="{E0B58608-23C8-4441-994D-C6823EEE1DB7}"/>
          </ac:spMkLst>
        </pc:spChg>
        <pc:picChg chg="add mod ord">
          <ac:chgData name="Vesna Božić" userId="S::vesna.bozic1@skole.hr::ca34641a-507b-4c66-a60b-ddd644c9e035" providerId="AD" clId="Web-{F33D279F-7811-4868-A8CB-450443BF7868}" dt="2025-09-23T21:46:26.558" v="328"/>
          <ac:picMkLst>
            <pc:docMk/>
            <pc:sldMk cId="2101965816" sldId="266"/>
            <ac:picMk id="4" creationId="{B0D81D0F-ECA8-4B99-E3E1-EF0C783386CB}"/>
          </ac:picMkLst>
        </pc:picChg>
      </pc:sldChg>
      <pc:sldChg chg="addSp delSp modSp new mod setBg">
        <pc:chgData name="Vesna Božić" userId="S::vesna.bozic1@skole.hr::ca34641a-507b-4c66-a60b-ddd644c9e035" providerId="AD" clId="Web-{F33D279F-7811-4868-A8CB-450443BF7868}" dt="2025-09-23T21:49:51.384" v="343" actId="20577"/>
        <pc:sldMkLst>
          <pc:docMk/>
          <pc:sldMk cId="1073800540" sldId="267"/>
        </pc:sldMkLst>
        <pc:spChg chg="mod ord">
          <ac:chgData name="Vesna Božić" userId="S::vesna.bozic1@skole.hr::ca34641a-507b-4c66-a60b-ddd644c9e035" providerId="AD" clId="Web-{F33D279F-7811-4868-A8CB-450443BF7868}" dt="2025-09-23T21:49:51.384" v="343" actId="20577"/>
          <ac:spMkLst>
            <pc:docMk/>
            <pc:sldMk cId="1073800540" sldId="267"/>
            <ac:spMk id="2" creationId="{DB1EFDC4-E69C-7219-EB99-98EA6C0C5367}"/>
          </ac:spMkLst>
        </pc:spChg>
        <pc:spChg chg="add">
          <ac:chgData name="Vesna Božić" userId="S::vesna.bozic1@skole.hr::ca34641a-507b-4c66-a60b-ddd644c9e035" providerId="AD" clId="Web-{F33D279F-7811-4868-A8CB-450443BF7868}" dt="2025-09-23T21:49:27.866" v="339"/>
          <ac:spMkLst>
            <pc:docMk/>
            <pc:sldMk cId="1073800540" sldId="267"/>
            <ac:spMk id="18" creationId="{0E91F5CA-B392-444C-88E3-BF5BAAEBDEB0}"/>
          </ac:spMkLst>
        </pc:spChg>
        <pc:spChg chg="add">
          <ac:chgData name="Vesna Božić" userId="S::vesna.bozic1@skole.hr::ca34641a-507b-4c66-a60b-ddd644c9e035" providerId="AD" clId="Web-{F33D279F-7811-4868-A8CB-450443BF7868}" dt="2025-09-23T21:49:27.866" v="339"/>
          <ac:spMkLst>
            <pc:docMk/>
            <pc:sldMk cId="1073800540" sldId="267"/>
            <ac:spMk id="20" creationId="{DFCA2118-59A2-4310-A4B2-F2CBA821E842}"/>
          </ac:spMkLst>
        </pc:spChg>
        <pc:picChg chg="add mod ord">
          <ac:chgData name="Vesna Božić" userId="S::vesna.bozic1@skole.hr::ca34641a-507b-4c66-a60b-ddd644c9e035" providerId="AD" clId="Web-{F33D279F-7811-4868-A8CB-450443BF7868}" dt="2025-09-23T21:49:27.866" v="339"/>
          <ac:picMkLst>
            <pc:docMk/>
            <pc:sldMk cId="1073800540" sldId="267"/>
            <ac:picMk id="4" creationId="{A0908A0D-ACD7-D75C-1CBE-B4830C2C199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1C623-E0E2-4314-8262-E9EAE88F6B12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4C495A7-7FD2-43D0-AB35-4238B7945BA6}">
      <dgm:prSet/>
      <dgm:spPr/>
      <dgm:t>
        <a:bodyPr/>
        <a:lstStyle/>
        <a:p>
          <a:r>
            <a:rPr lang="hr-HR" dirty="0"/>
            <a:t>Većina ispitanika istaknula je probleme u komunikaciji, neljubaznost, izbjegavanje odgovornosti i osjećaj da su pacijenti „samo broj“. </a:t>
          </a:r>
          <a:endParaRPr lang="en-US" dirty="0"/>
        </a:p>
      </dgm:t>
    </dgm:pt>
    <dgm:pt modelId="{0CC8AD0E-2FE4-47C3-8479-0527D2A89E6F}" type="parTrans" cxnId="{824BD400-3927-44ED-B8AE-6144482EC8FB}">
      <dgm:prSet/>
      <dgm:spPr/>
      <dgm:t>
        <a:bodyPr/>
        <a:lstStyle/>
        <a:p>
          <a:endParaRPr lang="en-US"/>
        </a:p>
      </dgm:t>
    </dgm:pt>
    <dgm:pt modelId="{0FDCBB9C-A64F-4C54-85C2-0F395B86ABDE}" type="sibTrans" cxnId="{824BD400-3927-44ED-B8AE-6144482EC8FB}">
      <dgm:prSet/>
      <dgm:spPr/>
      <dgm:t>
        <a:bodyPr/>
        <a:lstStyle/>
        <a:p>
          <a:endParaRPr lang="en-US"/>
        </a:p>
      </dgm:t>
    </dgm:pt>
    <dgm:pt modelId="{761A0809-BB60-4447-A59C-4C81F832B766}">
      <dgm:prSet/>
      <dgm:spPr/>
      <dgm:t>
        <a:bodyPr/>
        <a:lstStyle/>
        <a:p>
          <a:r>
            <a:rPr lang="hr-HR" dirty="0"/>
            <a:t>Posebno su kritizirani obiteljska medicina i manji bolnički centri, dok su specijalisti i privatne ordinacije uglavnom ocijenjeni bolje. </a:t>
          </a:r>
          <a:endParaRPr lang="en-US" dirty="0"/>
        </a:p>
      </dgm:t>
    </dgm:pt>
    <dgm:pt modelId="{5619E031-BF9C-448A-BDFD-623DE349D137}" type="parTrans" cxnId="{B8E9B5B5-7AEF-450A-BD5E-1F9BB016FB6A}">
      <dgm:prSet/>
      <dgm:spPr/>
      <dgm:t>
        <a:bodyPr/>
        <a:lstStyle/>
        <a:p>
          <a:endParaRPr lang="en-US"/>
        </a:p>
      </dgm:t>
    </dgm:pt>
    <dgm:pt modelId="{CCD8FFB1-D47C-4592-87ED-F7951EE13C29}" type="sibTrans" cxnId="{B8E9B5B5-7AEF-450A-BD5E-1F9BB016FB6A}">
      <dgm:prSet/>
      <dgm:spPr/>
      <dgm:t>
        <a:bodyPr/>
        <a:lstStyle/>
        <a:p>
          <a:endParaRPr lang="en-US"/>
        </a:p>
      </dgm:t>
    </dgm:pt>
    <dgm:pt modelId="{8D165E2A-DDD6-4718-99B6-F1AA5D71FA88}" type="pres">
      <dgm:prSet presAssocID="{EBB1C623-E0E2-4314-8262-E9EAE88F6B1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CEFBA22-C59C-4277-A46C-27CE206BC4B5}" type="pres">
      <dgm:prSet presAssocID="{44C495A7-7FD2-43D0-AB35-4238B7945BA6}" presName="hierRoot1" presStyleCnt="0"/>
      <dgm:spPr/>
    </dgm:pt>
    <dgm:pt modelId="{A9433347-E095-43D7-907C-CED5C7D85C66}" type="pres">
      <dgm:prSet presAssocID="{44C495A7-7FD2-43D0-AB35-4238B7945BA6}" presName="composite" presStyleCnt="0"/>
      <dgm:spPr/>
    </dgm:pt>
    <dgm:pt modelId="{618C0D5F-E46D-495C-82AE-9298F4A92C40}" type="pres">
      <dgm:prSet presAssocID="{44C495A7-7FD2-43D0-AB35-4238B7945BA6}" presName="background" presStyleLbl="node0" presStyleIdx="0" presStyleCnt="2"/>
      <dgm:spPr/>
    </dgm:pt>
    <dgm:pt modelId="{18DDDF0D-8551-48B0-8291-91FF3CE99DA3}" type="pres">
      <dgm:prSet presAssocID="{44C495A7-7FD2-43D0-AB35-4238B7945BA6}" presName="text" presStyleLbl="fgAcc0" presStyleIdx="0" presStyleCnt="2">
        <dgm:presLayoutVars>
          <dgm:chPref val="3"/>
        </dgm:presLayoutVars>
      </dgm:prSet>
      <dgm:spPr/>
    </dgm:pt>
    <dgm:pt modelId="{A8BE53EB-4160-4E2B-9F4C-1AC1220DE1CA}" type="pres">
      <dgm:prSet presAssocID="{44C495A7-7FD2-43D0-AB35-4238B7945BA6}" presName="hierChild2" presStyleCnt="0"/>
      <dgm:spPr/>
    </dgm:pt>
    <dgm:pt modelId="{C18C62CE-D948-4B82-A0E7-E3360E6B2CAA}" type="pres">
      <dgm:prSet presAssocID="{761A0809-BB60-4447-A59C-4C81F832B766}" presName="hierRoot1" presStyleCnt="0"/>
      <dgm:spPr/>
    </dgm:pt>
    <dgm:pt modelId="{D67FB59A-B659-4259-BD9E-615F60454578}" type="pres">
      <dgm:prSet presAssocID="{761A0809-BB60-4447-A59C-4C81F832B766}" presName="composite" presStyleCnt="0"/>
      <dgm:spPr/>
    </dgm:pt>
    <dgm:pt modelId="{5E45EA3F-4CE6-40A7-9563-8C48B2470041}" type="pres">
      <dgm:prSet presAssocID="{761A0809-BB60-4447-A59C-4C81F832B766}" presName="background" presStyleLbl="node0" presStyleIdx="1" presStyleCnt="2"/>
      <dgm:spPr/>
    </dgm:pt>
    <dgm:pt modelId="{3A9E8263-03C1-4F8F-A39F-1120CC1D9682}" type="pres">
      <dgm:prSet presAssocID="{761A0809-BB60-4447-A59C-4C81F832B766}" presName="text" presStyleLbl="fgAcc0" presStyleIdx="1" presStyleCnt="2">
        <dgm:presLayoutVars>
          <dgm:chPref val="3"/>
        </dgm:presLayoutVars>
      </dgm:prSet>
      <dgm:spPr/>
    </dgm:pt>
    <dgm:pt modelId="{C10C0708-DF41-4F7C-9B9E-E77EB5A9F788}" type="pres">
      <dgm:prSet presAssocID="{761A0809-BB60-4447-A59C-4C81F832B766}" presName="hierChild2" presStyleCnt="0"/>
      <dgm:spPr/>
    </dgm:pt>
  </dgm:ptLst>
  <dgm:cxnLst>
    <dgm:cxn modelId="{824BD400-3927-44ED-B8AE-6144482EC8FB}" srcId="{EBB1C623-E0E2-4314-8262-E9EAE88F6B12}" destId="{44C495A7-7FD2-43D0-AB35-4238B7945BA6}" srcOrd="0" destOrd="0" parTransId="{0CC8AD0E-2FE4-47C3-8479-0527D2A89E6F}" sibTransId="{0FDCBB9C-A64F-4C54-85C2-0F395B86ABDE}"/>
    <dgm:cxn modelId="{42F68F55-04EE-4AB7-9212-AA6F34BB9343}" type="presOf" srcId="{761A0809-BB60-4447-A59C-4C81F832B766}" destId="{3A9E8263-03C1-4F8F-A39F-1120CC1D9682}" srcOrd="0" destOrd="0" presId="urn:microsoft.com/office/officeart/2005/8/layout/hierarchy1"/>
    <dgm:cxn modelId="{B8E9B5B5-7AEF-450A-BD5E-1F9BB016FB6A}" srcId="{EBB1C623-E0E2-4314-8262-E9EAE88F6B12}" destId="{761A0809-BB60-4447-A59C-4C81F832B766}" srcOrd="1" destOrd="0" parTransId="{5619E031-BF9C-448A-BDFD-623DE349D137}" sibTransId="{CCD8FFB1-D47C-4592-87ED-F7951EE13C29}"/>
    <dgm:cxn modelId="{7602FFC5-7C5C-4E08-9843-DD62A63518FD}" type="presOf" srcId="{44C495A7-7FD2-43D0-AB35-4238B7945BA6}" destId="{18DDDF0D-8551-48B0-8291-91FF3CE99DA3}" srcOrd="0" destOrd="0" presId="urn:microsoft.com/office/officeart/2005/8/layout/hierarchy1"/>
    <dgm:cxn modelId="{805817D9-2D0F-48CE-B766-689A459ACDEC}" type="presOf" srcId="{EBB1C623-E0E2-4314-8262-E9EAE88F6B12}" destId="{8D165E2A-DDD6-4718-99B6-F1AA5D71FA88}" srcOrd="0" destOrd="0" presId="urn:microsoft.com/office/officeart/2005/8/layout/hierarchy1"/>
    <dgm:cxn modelId="{8642038E-1A8B-4C36-A759-4ECE75CA284D}" type="presParOf" srcId="{8D165E2A-DDD6-4718-99B6-F1AA5D71FA88}" destId="{CCEFBA22-C59C-4277-A46C-27CE206BC4B5}" srcOrd="0" destOrd="0" presId="urn:microsoft.com/office/officeart/2005/8/layout/hierarchy1"/>
    <dgm:cxn modelId="{C897D07F-0145-4977-8F1E-5D0DEA3FD9F1}" type="presParOf" srcId="{CCEFBA22-C59C-4277-A46C-27CE206BC4B5}" destId="{A9433347-E095-43D7-907C-CED5C7D85C66}" srcOrd="0" destOrd="0" presId="urn:microsoft.com/office/officeart/2005/8/layout/hierarchy1"/>
    <dgm:cxn modelId="{E7875C1D-7760-477D-9DBB-394D1D7E9FF0}" type="presParOf" srcId="{A9433347-E095-43D7-907C-CED5C7D85C66}" destId="{618C0D5F-E46D-495C-82AE-9298F4A92C40}" srcOrd="0" destOrd="0" presId="urn:microsoft.com/office/officeart/2005/8/layout/hierarchy1"/>
    <dgm:cxn modelId="{EB5377D8-45A2-4B66-92C7-3926514AAABD}" type="presParOf" srcId="{A9433347-E095-43D7-907C-CED5C7D85C66}" destId="{18DDDF0D-8551-48B0-8291-91FF3CE99DA3}" srcOrd="1" destOrd="0" presId="urn:microsoft.com/office/officeart/2005/8/layout/hierarchy1"/>
    <dgm:cxn modelId="{589636C0-68CC-47DD-AB3A-08EC9D23C976}" type="presParOf" srcId="{CCEFBA22-C59C-4277-A46C-27CE206BC4B5}" destId="{A8BE53EB-4160-4E2B-9F4C-1AC1220DE1CA}" srcOrd="1" destOrd="0" presId="urn:microsoft.com/office/officeart/2005/8/layout/hierarchy1"/>
    <dgm:cxn modelId="{3F56EB80-7522-4FB3-A800-8A0FC619B1E6}" type="presParOf" srcId="{8D165E2A-DDD6-4718-99B6-F1AA5D71FA88}" destId="{C18C62CE-D948-4B82-A0E7-E3360E6B2CAA}" srcOrd="1" destOrd="0" presId="urn:microsoft.com/office/officeart/2005/8/layout/hierarchy1"/>
    <dgm:cxn modelId="{85529EB3-108F-412E-B1AD-EF1EF82A304B}" type="presParOf" srcId="{C18C62CE-D948-4B82-A0E7-E3360E6B2CAA}" destId="{D67FB59A-B659-4259-BD9E-615F60454578}" srcOrd="0" destOrd="0" presId="urn:microsoft.com/office/officeart/2005/8/layout/hierarchy1"/>
    <dgm:cxn modelId="{AF054D03-AADF-44E1-84A4-22BB12EB53D9}" type="presParOf" srcId="{D67FB59A-B659-4259-BD9E-615F60454578}" destId="{5E45EA3F-4CE6-40A7-9563-8C48B2470041}" srcOrd="0" destOrd="0" presId="urn:microsoft.com/office/officeart/2005/8/layout/hierarchy1"/>
    <dgm:cxn modelId="{48DC204E-F4C0-4176-831A-746CF68BB688}" type="presParOf" srcId="{D67FB59A-B659-4259-BD9E-615F60454578}" destId="{3A9E8263-03C1-4F8F-A39F-1120CC1D9682}" srcOrd="1" destOrd="0" presId="urn:microsoft.com/office/officeart/2005/8/layout/hierarchy1"/>
    <dgm:cxn modelId="{DF137D1F-0CA8-4A0A-9EA0-E02A59C8E25A}" type="presParOf" srcId="{C18C62CE-D948-4B82-A0E7-E3360E6B2CAA}" destId="{C10C0708-DF41-4F7C-9B9E-E77EB5A9F7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EBFDB5-7A9C-49E7-A017-1F1C27209F0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08CD65C-9D26-46A6-99B1-12B1A3E899BD}">
      <dgm:prSet/>
      <dgm:spPr/>
      <dgm:t>
        <a:bodyPr/>
        <a:lstStyle/>
        <a:p>
          <a:r>
            <a:rPr lang="hr-HR"/>
            <a:t>Većina navodi da je pažnja površna. </a:t>
          </a:r>
          <a:endParaRPr lang="en-US"/>
        </a:p>
      </dgm:t>
    </dgm:pt>
    <dgm:pt modelId="{0FD7FEF9-8B96-43BC-B5EE-6F0FC728EB79}" type="parTrans" cxnId="{B43468A4-81CC-43AA-8837-7FF18D2C93FD}">
      <dgm:prSet/>
      <dgm:spPr/>
      <dgm:t>
        <a:bodyPr/>
        <a:lstStyle/>
        <a:p>
          <a:endParaRPr lang="en-US"/>
        </a:p>
      </dgm:t>
    </dgm:pt>
    <dgm:pt modelId="{C05C6009-A37E-4CF8-B7A4-1011BC60090F}" type="sibTrans" cxnId="{B43468A4-81CC-43AA-8837-7FF18D2C93FD}">
      <dgm:prSet/>
      <dgm:spPr/>
      <dgm:t>
        <a:bodyPr/>
        <a:lstStyle/>
        <a:p>
          <a:endParaRPr lang="en-US"/>
        </a:p>
      </dgm:t>
    </dgm:pt>
    <dgm:pt modelId="{FF2BA636-36B1-49F9-9414-B4D9DD134B5B}">
      <dgm:prSet/>
      <dgm:spPr/>
      <dgm:t>
        <a:bodyPr/>
        <a:lstStyle/>
        <a:p>
          <a:r>
            <a:rPr lang="hr-HR"/>
            <a:t>Često se ističe da liječnici donose zaključke bez detaljnog slušanja pacijenata te da se zbog preopterećenosti ne mogu posvetiti svakome.</a:t>
          </a:r>
          <a:endParaRPr lang="en-US"/>
        </a:p>
      </dgm:t>
    </dgm:pt>
    <dgm:pt modelId="{A3519402-2B20-4A87-88F5-EF97250351FB}" type="parTrans" cxnId="{1DDA3C3D-6B56-4DC7-AE3E-225D80AEB221}">
      <dgm:prSet/>
      <dgm:spPr/>
      <dgm:t>
        <a:bodyPr/>
        <a:lstStyle/>
        <a:p>
          <a:endParaRPr lang="en-US"/>
        </a:p>
      </dgm:t>
    </dgm:pt>
    <dgm:pt modelId="{78AC8479-BA55-4713-910A-F35F52ECD0F3}" type="sibTrans" cxnId="{1DDA3C3D-6B56-4DC7-AE3E-225D80AEB221}">
      <dgm:prSet/>
      <dgm:spPr/>
      <dgm:t>
        <a:bodyPr/>
        <a:lstStyle/>
        <a:p>
          <a:endParaRPr lang="en-US"/>
        </a:p>
      </dgm:t>
    </dgm:pt>
    <dgm:pt modelId="{DB77A0AA-18A1-4804-AA68-FB7DD57675BD}" type="pres">
      <dgm:prSet presAssocID="{75EBFDB5-7A9C-49E7-A017-1F1C27209F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D082720-22E2-4C3B-96E4-CB8467C7FB10}" type="pres">
      <dgm:prSet presAssocID="{B08CD65C-9D26-46A6-99B1-12B1A3E899BD}" presName="hierRoot1" presStyleCnt="0"/>
      <dgm:spPr/>
    </dgm:pt>
    <dgm:pt modelId="{1C79AF19-AA1B-4FC8-8EF4-3FE74ACA2E20}" type="pres">
      <dgm:prSet presAssocID="{B08CD65C-9D26-46A6-99B1-12B1A3E899BD}" presName="composite" presStyleCnt="0"/>
      <dgm:spPr/>
    </dgm:pt>
    <dgm:pt modelId="{A0C45243-0572-4412-8155-F47E3F0EE795}" type="pres">
      <dgm:prSet presAssocID="{B08CD65C-9D26-46A6-99B1-12B1A3E899BD}" presName="background" presStyleLbl="node0" presStyleIdx="0" presStyleCnt="2"/>
      <dgm:spPr/>
    </dgm:pt>
    <dgm:pt modelId="{76940A69-A2EA-40F9-BE67-C49EAF526BA7}" type="pres">
      <dgm:prSet presAssocID="{B08CD65C-9D26-46A6-99B1-12B1A3E899BD}" presName="text" presStyleLbl="fgAcc0" presStyleIdx="0" presStyleCnt="2">
        <dgm:presLayoutVars>
          <dgm:chPref val="3"/>
        </dgm:presLayoutVars>
      </dgm:prSet>
      <dgm:spPr/>
    </dgm:pt>
    <dgm:pt modelId="{5802B550-6192-4AEE-8760-3A86DA254CB3}" type="pres">
      <dgm:prSet presAssocID="{B08CD65C-9D26-46A6-99B1-12B1A3E899BD}" presName="hierChild2" presStyleCnt="0"/>
      <dgm:spPr/>
    </dgm:pt>
    <dgm:pt modelId="{0C379502-9E20-4ABE-A21F-5713CF46B9BD}" type="pres">
      <dgm:prSet presAssocID="{FF2BA636-36B1-49F9-9414-B4D9DD134B5B}" presName="hierRoot1" presStyleCnt="0"/>
      <dgm:spPr/>
    </dgm:pt>
    <dgm:pt modelId="{795ECD0E-0984-4E1B-A153-6ACCC9429A15}" type="pres">
      <dgm:prSet presAssocID="{FF2BA636-36B1-49F9-9414-B4D9DD134B5B}" presName="composite" presStyleCnt="0"/>
      <dgm:spPr/>
    </dgm:pt>
    <dgm:pt modelId="{377849AB-4321-452F-8BE6-2611335FF3AD}" type="pres">
      <dgm:prSet presAssocID="{FF2BA636-36B1-49F9-9414-B4D9DD134B5B}" presName="background" presStyleLbl="node0" presStyleIdx="1" presStyleCnt="2"/>
      <dgm:spPr/>
    </dgm:pt>
    <dgm:pt modelId="{E7CCC532-CC1D-4071-AA7E-E1FB817972BA}" type="pres">
      <dgm:prSet presAssocID="{FF2BA636-36B1-49F9-9414-B4D9DD134B5B}" presName="text" presStyleLbl="fgAcc0" presStyleIdx="1" presStyleCnt="2">
        <dgm:presLayoutVars>
          <dgm:chPref val="3"/>
        </dgm:presLayoutVars>
      </dgm:prSet>
      <dgm:spPr/>
    </dgm:pt>
    <dgm:pt modelId="{A2AB65F8-8281-44B4-93A6-3E0B93743AA7}" type="pres">
      <dgm:prSet presAssocID="{FF2BA636-36B1-49F9-9414-B4D9DD134B5B}" presName="hierChild2" presStyleCnt="0"/>
      <dgm:spPr/>
    </dgm:pt>
  </dgm:ptLst>
  <dgm:cxnLst>
    <dgm:cxn modelId="{1DDA3C3D-6B56-4DC7-AE3E-225D80AEB221}" srcId="{75EBFDB5-7A9C-49E7-A017-1F1C27209F02}" destId="{FF2BA636-36B1-49F9-9414-B4D9DD134B5B}" srcOrd="1" destOrd="0" parTransId="{A3519402-2B20-4A87-88F5-EF97250351FB}" sibTransId="{78AC8479-BA55-4713-910A-F35F52ECD0F3}"/>
    <dgm:cxn modelId="{330EC99C-5531-4765-86D2-0EE0DAAB16DD}" type="presOf" srcId="{75EBFDB5-7A9C-49E7-A017-1F1C27209F02}" destId="{DB77A0AA-18A1-4804-AA68-FB7DD57675BD}" srcOrd="0" destOrd="0" presId="urn:microsoft.com/office/officeart/2005/8/layout/hierarchy1"/>
    <dgm:cxn modelId="{B43468A4-81CC-43AA-8837-7FF18D2C93FD}" srcId="{75EBFDB5-7A9C-49E7-A017-1F1C27209F02}" destId="{B08CD65C-9D26-46A6-99B1-12B1A3E899BD}" srcOrd="0" destOrd="0" parTransId="{0FD7FEF9-8B96-43BC-B5EE-6F0FC728EB79}" sibTransId="{C05C6009-A37E-4CF8-B7A4-1011BC60090F}"/>
    <dgm:cxn modelId="{AF1A6CBE-31A9-4677-8C11-90E50D33AE79}" type="presOf" srcId="{B08CD65C-9D26-46A6-99B1-12B1A3E899BD}" destId="{76940A69-A2EA-40F9-BE67-C49EAF526BA7}" srcOrd="0" destOrd="0" presId="urn:microsoft.com/office/officeart/2005/8/layout/hierarchy1"/>
    <dgm:cxn modelId="{1FD240CA-8889-492E-A221-584246730B4C}" type="presOf" srcId="{FF2BA636-36B1-49F9-9414-B4D9DD134B5B}" destId="{E7CCC532-CC1D-4071-AA7E-E1FB817972BA}" srcOrd="0" destOrd="0" presId="urn:microsoft.com/office/officeart/2005/8/layout/hierarchy1"/>
    <dgm:cxn modelId="{FB650D01-C508-4E44-8B0E-942B31DFE68B}" type="presParOf" srcId="{DB77A0AA-18A1-4804-AA68-FB7DD57675BD}" destId="{6D082720-22E2-4C3B-96E4-CB8467C7FB10}" srcOrd="0" destOrd="0" presId="urn:microsoft.com/office/officeart/2005/8/layout/hierarchy1"/>
    <dgm:cxn modelId="{6A54346D-8F6C-4632-B7FA-E443E6B87F49}" type="presParOf" srcId="{6D082720-22E2-4C3B-96E4-CB8467C7FB10}" destId="{1C79AF19-AA1B-4FC8-8EF4-3FE74ACA2E20}" srcOrd="0" destOrd="0" presId="urn:microsoft.com/office/officeart/2005/8/layout/hierarchy1"/>
    <dgm:cxn modelId="{1778CF6D-8808-4B6D-8F97-F5B683E1F7A2}" type="presParOf" srcId="{1C79AF19-AA1B-4FC8-8EF4-3FE74ACA2E20}" destId="{A0C45243-0572-4412-8155-F47E3F0EE795}" srcOrd="0" destOrd="0" presId="urn:microsoft.com/office/officeart/2005/8/layout/hierarchy1"/>
    <dgm:cxn modelId="{B1B0D895-044C-4B14-81BF-A43942C627AD}" type="presParOf" srcId="{1C79AF19-AA1B-4FC8-8EF4-3FE74ACA2E20}" destId="{76940A69-A2EA-40F9-BE67-C49EAF526BA7}" srcOrd="1" destOrd="0" presId="urn:microsoft.com/office/officeart/2005/8/layout/hierarchy1"/>
    <dgm:cxn modelId="{B1D068BD-DBC7-4B8E-A2C6-64DD7AED5B91}" type="presParOf" srcId="{6D082720-22E2-4C3B-96E4-CB8467C7FB10}" destId="{5802B550-6192-4AEE-8760-3A86DA254CB3}" srcOrd="1" destOrd="0" presId="urn:microsoft.com/office/officeart/2005/8/layout/hierarchy1"/>
    <dgm:cxn modelId="{FB5899D8-D711-432A-8226-325EEA7BB340}" type="presParOf" srcId="{DB77A0AA-18A1-4804-AA68-FB7DD57675BD}" destId="{0C379502-9E20-4ABE-A21F-5713CF46B9BD}" srcOrd="1" destOrd="0" presId="urn:microsoft.com/office/officeart/2005/8/layout/hierarchy1"/>
    <dgm:cxn modelId="{2816800F-4FC9-4E03-88BD-3F796DCC92EF}" type="presParOf" srcId="{0C379502-9E20-4ABE-A21F-5713CF46B9BD}" destId="{795ECD0E-0984-4E1B-A153-6ACCC9429A15}" srcOrd="0" destOrd="0" presId="urn:microsoft.com/office/officeart/2005/8/layout/hierarchy1"/>
    <dgm:cxn modelId="{58D08FB3-BFC1-49AE-8438-5CA423271C87}" type="presParOf" srcId="{795ECD0E-0984-4E1B-A153-6ACCC9429A15}" destId="{377849AB-4321-452F-8BE6-2611335FF3AD}" srcOrd="0" destOrd="0" presId="urn:microsoft.com/office/officeart/2005/8/layout/hierarchy1"/>
    <dgm:cxn modelId="{A2F11F34-C307-4B43-A874-2A0EEBF91FE1}" type="presParOf" srcId="{795ECD0E-0984-4E1B-A153-6ACCC9429A15}" destId="{E7CCC532-CC1D-4071-AA7E-E1FB817972BA}" srcOrd="1" destOrd="0" presId="urn:microsoft.com/office/officeart/2005/8/layout/hierarchy1"/>
    <dgm:cxn modelId="{B8510B42-E718-4E1B-8E2B-659C2246AAA1}" type="presParOf" srcId="{0C379502-9E20-4ABE-A21F-5713CF46B9BD}" destId="{A2AB65F8-8281-44B4-93A6-3E0B93743AA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B8890A-2038-4090-8598-F1E09EE24C7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B0D11AE-53C1-4D1D-B0BE-86F0EA36053E}">
      <dgm:prSet/>
      <dgm:spPr/>
      <dgm:t>
        <a:bodyPr/>
        <a:lstStyle/>
        <a:p>
          <a:r>
            <a:rPr lang="hr-HR"/>
            <a:t>Specijalisti su češće ocijenjeni kao jasni i razumljivi u komunikaciji</a:t>
          </a:r>
          <a:endParaRPr lang="en-US"/>
        </a:p>
      </dgm:t>
    </dgm:pt>
    <dgm:pt modelId="{A5F79E61-AAE3-4D5F-A75C-508757B41685}" type="parTrans" cxnId="{0D2F6CFE-C42C-4C0E-9C37-CC1EF7353FDB}">
      <dgm:prSet/>
      <dgm:spPr/>
      <dgm:t>
        <a:bodyPr/>
        <a:lstStyle/>
        <a:p>
          <a:endParaRPr lang="en-US"/>
        </a:p>
      </dgm:t>
    </dgm:pt>
    <dgm:pt modelId="{9006A731-1FEC-4B6E-A9E8-DCE94CFC5833}" type="sibTrans" cxnId="{0D2F6CFE-C42C-4C0E-9C37-CC1EF7353FDB}">
      <dgm:prSet/>
      <dgm:spPr/>
      <dgm:t>
        <a:bodyPr/>
        <a:lstStyle/>
        <a:p>
          <a:endParaRPr lang="en-US"/>
        </a:p>
      </dgm:t>
    </dgm:pt>
    <dgm:pt modelId="{FAAE685B-5DA7-4F8F-9C31-F2B93C88231D}">
      <dgm:prSet/>
      <dgm:spPr/>
      <dgm:t>
        <a:bodyPr/>
        <a:lstStyle/>
        <a:p>
          <a:r>
            <a:rPr lang="hr-HR"/>
            <a:t>u primarnoj zdravstvenoj zaštiti često se koristi stručna terminologija koja pacijentima nije razumljiva. </a:t>
          </a:r>
          <a:endParaRPr lang="en-US"/>
        </a:p>
      </dgm:t>
    </dgm:pt>
    <dgm:pt modelId="{0A291F70-37F6-4DC5-8062-F2F3224B3140}" type="parTrans" cxnId="{678755FF-DA6E-47F4-942F-7312DEEF7769}">
      <dgm:prSet/>
      <dgm:spPr/>
      <dgm:t>
        <a:bodyPr/>
        <a:lstStyle/>
        <a:p>
          <a:endParaRPr lang="en-US"/>
        </a:p>
      </dgm:t>
    </dgm:pt>
    <dgm:pt modelId="{131930F8-B0D4-49D9-9071-7DCAE983C828}" type="sibTrans" cxnId="{678755FF-DA6E-47F4-942F-7312DEEF7769}">
      <dgm:prSet/>
      <dgm:spPr/>
      <dgm:t>
        <a:bodyPr/>
        <a:lstStyle/>
        <a:p>
          <a:endParaRPr lang="en-US"/>
        </a:p>
      </dgm:t>
    </dgm:pt>
    <dgm:pt modelId="{FF8FC943-B997-4249-8683-2CCD428874FF}" type="pres">
      <dgm:prSet presAssocID="{F3B8890A-2038-4090-8598-F1E09EE24C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0DF229-F826-49B9-82DF-FB6F97BEE0B3}" type="pres">
      <dgm:prSet presAssocID="{3B0D11AE-53C1-4D1D-B0BE-86F0EA36053E}" presName="hierRoot1" presStyleCnt="0"/>
      <dgm:spPr/>
    </dgm:pt>
    <dgm:pt modelId="{4DE3EA0A-72AC-4B43-8F3B-17BEF4B6229B}" type="pres">
      <dgm:prSet presAssocID="{3B0D11AE-53C1-4D1D-B0BE-86F0EA36053E}" presName="composite" presStyleCnt="0"/>
      <dgm:spPr/>
    </dgm:pt>
    <dgm:pt modelId="{B1F14A01-1889-4E58-987E-1EF22B4F7B6E}" type="pres">
      <dgm:prSet presAssocID="{3B0D11AE-53C1-4D1D-B0BE-86F0EA36053E}" presName="background" presStyleLbl="node0" presStyleIdx="0" presStyleCnt="2"/>
      <dgm:spPr/>
    </dgm:pt>
    <dgm:pt modelId="{23E637B9-C91A-4F7F-86EE-85FAA86EDD4E}" type="pres">
      <dgm:prSet presAssocID="{3B0D11AE-53C1-4D1D-B0BE-86F0EA36053E}" presName="text" presStyleLbl="fgAcc0" presStyleIdx="0" presStyleCnt="2">
        <dgm:presLayoutVars>
          <dgm:chPref val="3"/>
        </dgm:presLayoutVars>
      </dgm:prSet>
      <dgm:spPr/>
    </dgm:pt>
    <dgm:pt modelId="{73DE1C3B-8BF8-4B6A-B59B-0BE4589D9DCB}" type="pres">
      <dgm:prSet presAssocID="{3B0D11AE-53C1-4D1D-B0BE-86F0EA36053E}" presName="hierChild2" presStyleCnt="0"/>
      <dgm:spPr/>
    </dgm:pt>
    <dgm:pt modelId="{3FDEC9CD-9393-46BF-A95E-4AC5D8CE36A0}" type="pres">
      <dgm:prSet presAssocID="{FAAE685B-5DA7-4F8F-9C31-F2B93C88231D}" presName="hierRoot1" presStyleCnt="0"/>
      <dgm:spPr/>
    </dgm:pt>
    <dgm:pt modelId="{30277370-D0F5-48DE-9003-854EB10991CB}" type="pres">
      <dgm:prSet presAssocID="{FAAE685B-5DA7-4F8F-9C31-F2B93C88231D}" presName="composite" presStyleCnt="0"/>
      <dgm:spPr/>
    </dgm:pt>
    <dgm:pt modelId="{722931F1-C9E3-4B11-906C-FAA0D4043ED5}" type="pres">
      <dgm:prSet presAssocID="{FAAE685B-5DA7-4F8F-9C31-F2B93C88231D}" presName="background" presStyleLbl="node0" presStyleIdx="1" presStyleCnt="2"/>
      <dgm:spPr/>
    </dgm:pt>
    <dgm:pt modelId="{FB59403F-0E59-470A-B9CD-33072F604F75}" type="pres">
      <dgm:prSet presAssocID="{FAAE685B-5DA7-4F8F-9C31-F2B93C88231D}" presName="text" presStyleLbl="fgAcc0" presStyleIdx="1" presStyleCnt="2">
        <dgm:presLayoutVars>
          <dgm:chPref val="3"/>
        </dgm:presLayoutVars>
      </dgm:prSet>
      <dgm:spPr/>
    </dgm:pt>
    <dgm:pt modelId="{7C56CEBB-BF83-4D6B-B51C-6EED5B03B819}" type="pres">
      <dgm:prSet presAssocID="{FAAE685B-5DA7-4F8F-9C31-F2B93C88231D}" presName="hierChild2" presStyleCnt="0"/>
      <dgm:spPr/>
    </dgm:pt>
  </dgm:ptLst>
  <dgm:cxnLst>
    <dgm:cxn modelId="{FA0FAE97-D1C8-4329-BC41-5B10A11BE5B2}" type="presOf" srcId="{3B0D11AE-53C1-4D1D-B0BE-86F0EA36053E}" destId="{23E637B9-C91A-4F7F-86EE-85FAA86EDD4E}" srcOrd="0" destOrd="0" presId="urn:microsoft.com/office/officeart/2005/8/layout/hierarchy1"/>
    <dgm:cxn modelId="{88959CC2-2471-45ED-B500-8FECDD25F1A5}" type="presOf" srcId="{FAAE685B-5DA7-4F8F-9C31-F2B93C88231D}" destId="{FB59403F-0E59-470A-B9CD-33072F604F75}" srcOrd="0" destOrd="0" presId="urn:microsoft.com/office/officeart/2005/8/layout/hierarchy1"/>
    <dgm:cxn modelId="{E9C1BBCC-FD39-4F89-B370-23A60B075403}" type="presOf" srcId="{F3B8890A-2038-4090-8598-F1E09EE24C78}" destId="{FF8FC943-B997-4249-8683-2CCD428874FF}" srcOrd="0" destOrd="0" presId="urn:microsoft.com/office/officeart/2005/8/layout/hierarchy1"/>
    <dgm:cxn modelId="{0D2F6CFE-C42C-4C0E-9C37-CC1EF7353FDB}" srcId="{F3B8890A-2038-4090-8598-F1E09EE24C78}" destId="{3B0D11AE-53C1-4D1D-B0BE-86F0EA36053E}" srcOrd="0" destOrd="0" parTransId="{A5F79E61-AAE3-4D5F-A75C-508757B41685}" sibTransId="{9006A731-1FEC-4B6E-A9E8-DCE94CFC5833}"/>
    <dgm:cxn modelId="{678755FF-DA6E-47F4-942F-7312DEEF7769}" srcId="{F3B8890A-2038-4090-8598-F1E09EE24C78}" destId="{FAAE685B-5DA7-4F8F-9C31-F2B93C88231D}" srcOrd="1" destOrd="0" parTransId="{0A291F70-37F6-4DC5-8062-F2F3224B3140}" sibTransId="{131930F8-B0D4-49D9-9071-7DCAE983C828}"/>
    <dgm:cxn modelId="{72E3ABFC-6F4A-473F-9BD8-A9F607B323C0}" type="presParOf" srcId="{FF8FC943-B997-4249-8683-2CCD428874FF}" destId="{610DF229-F826-49B9-82DF-FB6F97BEE0B3}" srcOrd="0" destOrd="0" presId="urn:microsoft.com/office/officeart/2005/8/layout/hierarchy1"/>
    <dgm:cxn modelId="{CB9A3C40-3BCC-44F9-93EF-62BD1C9EF84C}" type="presParOf" srcId="{610DF229-F826-49B9-82DF-FB6F97BEE0B3}" destId="{4DE3EA0A-72AC-4B43-8F3B-17BEF4B6229B}" srcOrd="0" destOrd="0" presId="urn:microsoft.com/office/officeart/2005/8/layout/hierarchy1"/>
    <dgm:cxn modelId="{0B64FDAA-E938-4F4F-AB70-55866D5052CA}" type="presParOf" srcId="{4DE3EA0A-72AC-4B43-8F3B-17BEF4B6229B}" destId="{B1F14A01-1889-4E58-987E-1EF22B4F7B6E}" srcOrd="0" destOrd="0" presId="urn:microsoft.com/office/officeart/2005/8/layout/hierarchy1"/>
    <dgm:cxn modelId="{B41536A2-0623-4841-B8BF-57FE86462D64}" type="presParOf" srcId="{4DE3EA0A-72AC-4B43-8F3B-17BEF4B6229B}" destId="{23E637B9-C91A-4F7F-86EE-85FAA86EDD4E}" srcOrd="1" destOrd="0" presId="urn:microsoft.com/office/officeart/2005/8/layout/hierarchy1"/>
    <dgm:cxn modelId="{F28C2431-3E54-4D04-94E5-5279657A8578}" type="presParOf" srcId="{610DF229-F826-49B9-82DF-FB6F97BEE0B3}" destId="{73DE1C3B-8BF8-4B6A-B59B-0BE4589D9DCB}" srcOrd="1" destOrd="0" presId="urn:microsoft.com/office/officeart/2005/8/layout/hierarchy1"/>
    <dgm:cxn modelId="{6E94E0D9-FC3E-41A6-B0A6-43AFC97085D6}" type="presParOf" srcId="{FF8FC943-B997-4249-8683-2CCD428874FF}" destId="{3FDEC9CD-9393-46BF-A95E-4AC5D8CE36A0}" srcOrd="1" destOrd="0" presId="urn:microsoft.com/office/officeart/2005/8/layout/hierarchy1"/>
    <dgm:cxn modelId="{7FFF09F5-33D5-474F-891E-897392914075}" type="presParOf" srcId="{3FDEC9CD-9393-46BF-A95E-4AC5D8CE36A0}" destId="{30277370-D0F5-48DE-9003-854EB10991CB}" srcOrd="0" destOrd="0" presId="urn:microsoft.com/office/officeart/2005/8/layout/hierarchy1"/>
    <dgm:cxn modelId="{E9E918E4-48F4-4CE8-B973-545823EC5E73}" type="presParOf" srcId="{30277370-D0F5-48DE-9003-854EB10991CB}" destId="{722931F1-C9E3-4B11-906C-FAA0D4043ED5}" srcOrd="0" destOrd="0" presId="urn:microsoft.com/office/officeart/2005/8/layout/hierarchy1"/>
    <dgm:cxn modelId="{D7330B6B-8D32-45C2-B409-0A16A88D57B9}" type="presParOf" srcId="{30277370-D0F5-48DE-9003-854EB10991CB}" destId="{FB59403F-0E59-470A-B9CD-33072F604F75}" srcOrd="1" destOrd="0" presId="urn:microsoft.com/office/officeart/2005/8/layout/hierarchy1"/>
    <dgm:cxn modelId="{8131C2D9-565E-4703-8BC0-A688130C7117}" type="presParOf" srcId="{3FDEC9CD-9393-46BF-A95E-4AC5D8CE36A0}" destId="{7C56CEBB-BF83-4D6B-B51C-6EED5B03B8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E532D5-29B4-4F12-92F7-65275E05F76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394564-CE40-4EB6-94EA-DC7F80AAFA79}">
      <dgm:prSet/>
      <dgm:spPr/>
      <dgm:t>
        <a:bodyPr/>
        <a:lstStyle/>
        <a:p>
          <a:r>
            <a:rPr lang="hr-HR"/>
            <a:t>Takav pristup navode kao ključan za osjećaj sigurnosti i zadovoljstva, </a:t>
          </a:r>
          <a:endParaRPr lang="en-US"/>
        </a:p>
      </dgm:t>
    </dgm:pt>
    <dgm:pt modelId="{1A893ECA-0AEF-487D-801F-3B5CC7FC9DF2}" type="parTrans" cxnId="{0F746597-9B04-4AF7-8141-73EC5C321C9B}">
      <dgm:prSet/>
      <dgm:spPr/>
      <dgm:t>
        <a:bodyPr/>
        <a:lstStyle/>
        <a:p>
          <a:endParaRPr lang="en-US"/>
        </a:p>
      </dgm:t>
    </dgm:pt>
    <dgm:pt modelId="{78B6186F-98C1-4A52-A87B-F530876BCD8A}" type="sibTrans" cxnId="{0F746597-9B04-4AF7-8141-73EC5C321C9B}">
      <dgm:prSet/>
      <dgm:spPr/>
      <dgm:t>
        <a:bodyPr/>
        <a:lstStyle/>
        <a:p>
          <a:endParaRPr lang="en-US"/>
        </a:p>
      </dgm:t>
    </dgm:pt>
    <dgm:pt modelId="{D4AF5671-F3CE-4FA9-8D8F-8DB82960E4E8}">
      <dgm:prSet/>
      <dgm:spPr/>
      <dgm:t>
        <a:bodyPr/>
        <a:lstStyle/>
        <a:p>
          <a:r>
            <a:rPr lang="hr-HR"/>
            <a:t>Dok manjak empatije posebno pogađa starije osobe. </a:t>
          </a:r>
          <a:endParaRPr lang="en-US"/>
        </a:p>
      </dgm:t>
    </dgm:pt>
    <dgm:pt modelId="{C90048F3-7563-4181-9075-013045EC043E}" type="parTrans" cxnId="{D7E6B9A4-1114-4EFE-A2FD-9EF7EEED0DE4}">
      <dgm:prSet/>
      <dgm:spPr/>
      <dgm:t>
        <a:bodyPr/>
        <a:lstStyle/>
        <a:p>
          <a:endParaRPr lang="en-US"/>
        </a:p>
      </dgm:t>
    </dgm:pt>
    <dgm:pt modelId="{86CAE499-C75D-4265-99FB-202DBFAD6BFA}" type="sibTrans" cxnId="{D7E6B9A4-1114-4EFE-A2FD-9EF7EEED0DE4}">
      <dgm:prSet/>
      <dgm:spPr/>
      <dgm:t>
        <a:bodyPr/>
        <a:lstStyle/>
        <a:p>
          <a:endParaRPr lang="en-US"/>
        </a:p>
      </dgm:t>
    </dgm:pt>
    <dgm:pt modelId="{B13E406C-512B-4BAE-AFB6-A12CFC776F3F}" type="pres">
      <dgm:prSet presAssocID="{3FE532D5-29B4-4F12-92F7-65275E05F7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8F86427-0F7F-4017-8BB0-E4FE535B3E50}" type="pres">
      <dgm:prSet presAssocID="{CE394564-CE40-4EB6-94EA-DC7F80AAFA79}" presName="hierRoot1" presStyleCnt="0"/>
      <dgm:spPr/>
    </dgm:pt>
    <dgm:pt modelId="{D44C79D2-E1C9-4030-9A07-74F677519614}" type="pres">
      <dgm:prSet presAssocID="{CE394564-CE40-4EB6-94EA-DC7F80AAFA79}" presName="composite" presStyleCnt="0"/>
      <dgm:spPr/>
    </dgm:pt>
    <dgm:pt modelId="{01FB35CB-A1AE-4215-8C18-E531533F278C}" type="pres">
      <dgm:prSet presAssocID="{CE394564-CE40-4EB6-94EA-DC7F80AAFA79}" presName="background" presStyleLbl="node0" presStyleIdx="0" presStyleCnt="2"/>
      <dgm:spPr/>
    </dgm:pt>
    <dgm:pt modelId="{BE612BA3-B3FB-4FD3-AC74-65F85712AA70}" type="pres">
      <dgm:prSet presAssocID="{CE394564-CE40-4EB6-94EA-DC7F80AAFA79}" presName="text" presStyleLbl="fgAcc0" presStyleIdx="0" presStyleCnt="2">
        <dgm:presLayoutVars>
          <dgm:chPref val="3"/>
        </dgm:presLayoutVars>
      </dgm:prSet>
      <dgm:spPr/>
    </dgm:pt>
    <dgm:pt modelId="{A0C7D921-767D-49FE-AC77-852A5170EB2D}" type="pres">
      <dgm:prSet presAssocID="{CE394564-CE40-4EB6-94EA-DC7F80AAFA79}" presName="hierChild2" presStyleCnt="0"/>
      <dgm:spPr/>
    </dgm:pt>
    <dgm:pt modelId="{D2CF0DE0-18F1-473D-8F1C-C098E551ACFC}" type="pres">
      <dgm:prSet presAssocID="{D4AF5671-F3CE-4FA9-8D8F-8DB82960E4E8}" presName="hierRoot1" presStyleCnt="0"/>
      <dgm:spPr/>
    </dgm:pt>
    <dgm:pt modelId="{1CA8D233-FD9F-44BE-A8F1-CD6C74FD111B}" type="pres">
      <dgm:prSet presAssocID="{D4AF5671-F3CE-4FA9-8D8F-8DB82960E4E8}" presName="composite" presStyleCnt="0"/>
      <dgm:spPr/>
    </dgm:pt>
    <dgm:pt modelId="{96C8A35A-3559-48E2-BB01-BD3C37E6325E}" type="pres">
      <dgm:prSet presAssocID="{D4AF5671-F3CE-4FA9-8D8F-8DB82960E4E8}" presName="background" presStyleLbl="node0" presStyleIdx="1" presStyleCnt="2"/>
      <dgm:spPr/>
    </dgm:pt>
    <dgm:pt modelId="{04E3BC27-2D40-40F1-90C3-1E5DE11DB931}" type="pres">
      <dgm:prSet presAssocID="{D4AF5671-F3CE-4FA9-8D8F-8DB82960E4E8}" presName="text" presStyleLbl="fgAcc0" presStyleIdx="1" presStyleCnt="2">
        <dgm:presLayoutVars>
          <dgm:chPref val="3"/>
        </dgm:presLayoutVars>
      </dgm:prSet>
      <dgm:spPr/>
    </dgm:pt>
    <dgm:pt modelId="{C24AB584-B760-4257-A310-5CA58AF5E6A8}" type="pres">
      <dgm:prSet presAssocID="{D4AF5671-F3CE-4FA9-8D8F-8DB82960E4E8}" presName="hierChild2" presStyleCnt="0"/>
      <dgm:spPr/>
    </dgm:pt>
  </dgm:ptLst>
  <dgm:cxnLst>
    <dgm:cxn modelId="{BE438826-B6E1-4ECF-B5B9-0F76098407F2}" type="presOf" srcId="{3FE532D5-29B4-4F12-92F7-65275E05F76C}" destId="{B13E406C-512B-4BAE-AFB6-A12CFC776F3F}" srcOrd="0" destOrd="0" presId="urn:microsoft.com/office/officeart/2005/8/layout/hierarchy1"/>
    <dgm:cxn modelId="{0F746597-9B04-4AF7-8141-73EC5C321C9B}" srcId="{3FE532D5-29B4-4F12-92F7-65275E05F76C}" destId="{CE394564-CE40-4EB6-94EA-DC7F80AAFA79}" srcOrd="0" destOrd="0" parTransId="{1A893ECA-0AEF-487D-801F-3B5CC7FC9DF2}" sibTransId="{78B6186F-98C1-4A52-A87B-F530876BCD8A}"/>
    <dgm:cxn modelId="{D7E6B9A4-1114-4EFE-A2FD-9EF7EEED0DE4}" srcId="{3FE532D5-29B4-4F12-92F7-65275E05F76C}" destId="{D4AF5671-F3CE-4FA9-8D8F-8DB82960E4E8}" srcOrd="1" destOrd="0" parTransId="{C90048F3-7563-4181-9075-013045EC043E}" sibTransId="{86CAE499-C75D-4265-99FB-202DBFAD6BFA}"/>
    <dgm:cxn modelId="{C226ABCA-673C-4E34-A3A2-ED354C2C1629}" type="presOf" srcId="{CE394564-CE40-4EB6-94EA-DC7F80AAFA79}" destId="{BE612BA3-B3FB-4FD3-AC74-65F85712AA70}" srcOrd="0" destOrd="0" presId="urn:microsoft.com/office/officeart/2005/8/layout/hierarchy1"/>
    <dgm:cxn modelId="{4330C9F0-8064-4BED-AC5F-40C50B51A765}" type="presOf" srcId="{D4AF5671-F3CE-4FA9-8D8F-8DB82960E4E8}" destId="{04E3BC27-2D40-40F1-90C3-1E5DE11DB931}" srcOrd="0" destOrd="0" presId="urn:microsoft.com/office/officeart/2005/8/layout/hierarchy1"/>
    <dgm:cxn modelId="{F90FF138-96E8-49A8-AB2A-744E988690DC}" type="presParOf" srcId="{B13E406C-512B-4BAE-AFB6-A12CFC776F3F}" destId="{28F86427-0F7F-4017-8BB0-E4FE535B3E50}" srcOrd="0" destOrd="0" presId="urn:microsoft.com/office/officeart/2005/8/layout/hierarchy1"/>
    <dgm:cxn modelId="{B7DCC00B-0CCC-4F37-BD08-393FD267AAFB}" type="presParOf" srcId="{28F86427-0F7F-4017-8BB0-E4FE535B3E50}" destId="{D44C79D2-E1C9-4030-9A07-74F677519614}" srcOrd="0" destOrd="0" presId="urn:microsoft.com/office/officeart/2005/8/layout/hierarchy1"/>
    <dgm:cxn modelId="{EE7A4CBC-970D-4674-BA3D-434CBE0302FE}" type="presParOf" srcId="{D44C79D2-E1C9-4030-9A07-74F677519614}" destId="{01FB35CB-A1AE-4215-8C18-E531533F278C}" srcOrd="0" destOrd="0" presId="urn:microsoft.com/office/officeart/2005/8/layout/hierarchy1"/>
    <dgm:cxn modelId="{CBAF8F72-C108-437E-949B-F03D7505046C}" type="presParOf" srcId="{D44C79D2-E1C9-4030-9A07-74F677519614}" destId="{BE612BA3-B3FB-4FD3-AC74-65F85712AA70}" srcOrd="1" destOrd="0" presId="urn:microsoft.com/office/officeart/2005/8/layout/hierarchy1"/>
    <dgm:cxn modelId="{B0FD73E2-50EE-4AAA-8328-1BA72C671F9F}" type="presParOf" srcId="{28F86427-0F7F-4017-8BB0-E4FE535B3E50}" destId="{A0C7D921-767D-49FE-AC77-852A5170EB2D}" srcOrd="1" destOrd="0" presId="urn:microsoft.com/office/officeart/2005/8/layout/hierarchy1"/>
    <dgm:cxn modelId="{D3EC14B8-8EB7-4C04-A1D3-779605543525}" type="presParOf" srcId="{B13E406C-512B-4BAE-AFB6-A12CFC776F3F}" destId="{D2CF0DE0-18F1-473D-8F1C-C098E551ACFC}" srcOrd="1" destOrd="0" presId="urn:microsoft.com/office/officeart/2005/8/layout/hierarchy1"/>
    <dgm:cxn modelId="{46F45571-9CFA-457B-B6BD-55013852A223}" type="presParOf" srcId="{D2CF0DE0-18F1-473D-8F1C-C098E551ACFC}" destId="{1CA8D233-FD9F-44BE-A8F1-CD6C74FD111B}" srcOrd="0" destOrd="0" presId="urn:microsoft.com/office/officeart/2005/8/layout/hierarchy1"/>
    <dgm:cxn modelId="{8AE673C1-9C62-4267-A94B-084A5AF7E612}" type="presParOf" srcId="{1CA8D233-FD9F-44BE-A8F1-CD6C74FD111B}" destId="{96C8A35A-3559-48E2-BB01-BD3C37E6325E}" srcOrd="0" destOrd="0" presId="urn:microsoft.com/office/officeart/2005/8/layout/hierarchy1"/>
    <dgm:cxn modelId="{2D9FFDEE-1436-4214-9C3B-4487FB178E6E}" type="presParOf" srcId="{1CA8D233-FD9F-44BE-A8F1-CD6C74FD111B}" destId="{04E3BC27-2D40-40F1-90C3-1E5DE11DB931}" srcOrd="1" destOrd="0" presId="urn:microsoft.com/office/officeart/2005/8/layout/hierarchy1"/>
    <dgm:cxn modelId="{264DAD93-628B-408B-9888-2B571A1F0379}" type="presParOf" srcId="{D2CF0DE0-18F1-473D-8F1C-C098E551ACFC}" destId="{C24AB584-B760-4257-A310-5CA58AF5E6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553512-F7CD-4B2A-A7C7-275D191EAEE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E9A9BA1-A990-49D2-8859-F873607E515D}">
      <dgm:prSet/>
      <dgm:spPr/>
      <dgm:t>
        <a:bodyPr/>
        <a:lstStyle/>
        <a:p>
          <a:r>
            <a:rPr lang="hr-HR" dirty="0"/>
            <a:t>Ispitanici su navodili niz konkretnih primjera loše komunikacije, uključujući omalovažavanje, </a:t>
          </a:r>
          <a:endParaRPr lang="en-US" dirty="0"/>
        </a:p>
      </dgm:t>
    </dgm:pt>
    <dgm:pt modelId="{4AF1A898-337C-4ADC-B6D5-439D63EC27DF}" type="parTrans" cxnId="{07CCFA68-65AD-4695-9A69-F1F127C2D81A}">
      <dgm:prSet/>
      <dgm:spPr/>
      <dgm:t>
        <a:bodyPr/>
        <a:lstStyle/>
        <a:p>
          <a:endParaRPr lang="en-US"/>
        </a:p>
      </dgm:t>
    </dgm:pt>
    <dgm:pt modelId="{160F14E4-204E-4CDB-9FD6-2D5B5F9FDDE4}" type="sibTrans" cxnId="{07CCFA68-65AD-4695-9A69-F1F127C2D81A}">
      <dgm:prSet/>
      <dgm:spPr/>
      <dgm:t>
        <a:bodyPr/>
        <a:lstStyle/>
        <a:p>
          <a:endParaRPr lang="en-US"/>
        </a:p>
      </dgm:t>
    </dgm:pt>
    <dgm:pt modelId="{3F61B150-0DC1-4DFC-BAD0-CFA5A31C7D24}">
      <dgm:prSet/>
      <dgm:spPr/>
      <dgm:t>
        <a:bodyPr/>
        <a:lstStyle/>
        <a:p>
          <a:r>
            <a:rPr lang="hr-HR" dirty="0">
              <a:latin typeface="Aptos Display" panose="020F0302020204030204"/>
            </a:rPr>
            <a:t>Ignoriranje</a:t>
          </a:r>
          <a:r>
            <a:rPr lang="hr-HR" dirty="0"/>
            <a:t> simptoma, </a:t>
          </a:r>
          <a:endParaRPr lang="en-US" dirty="0"/>
        </a:p>
      </dgm:t>
    </dgm:pt>
    <dgm:pt modelId="{362BAB17-C392-4127-BBA1-4A1AECA79AF7}" type="parTrans" cxnId="{0356BC0B-A8D3-45C9-8668-98792FD7F1F6}">
      <dgm:prSet/>
      <dgm:spPr/>
      <dgm:t>
        <a:bodyPr/>
        <a:lstStyle/>
        <a:p>
          <a:endParaRPr lang="en-US"/>
        </a:p>
      </dgm:t>
    </dgm:pt>
    <dgm:pt modelId="{E7F543D6-CCCF-401A-BC08-4C35B6685CED}" type="sibTrans" cxnId="{0356BC0B-A8D3-45C9-8668-98792FD7F1F6}">
      <dgm:prSet/>
      <dgm:spPr/>
      <dgm:t>
        <a:bodyPr/>
        <a:lstStyle/>
        <a:p>
          <a:endParaRPr lang="en-US"/>
        </a:p>
      </dgm:t>
    </dgm:pt>
    <dgm:pt modelId="{9322A9A3-E438-4C44-BD96-AFD4F7E2F250}">
      <dgm:prSet/>
      <dgm:spPr/>
      <dgm:t>
        <a:bodyPr/>
        <a:lstStyle/>
        <a:p>
          <a:r>
            <a:rPr lang="hr-HR" dirty="0">
              <a:latin typeface="Aptos Display" panose="020F0302020204030204"/>
            </a:rPr>
            <a:t>Površne</a:t>
          </a:r>
          <a:r>
            <a:rPr lang="hr-HR" dirty="0"/>
            <a:t> i nestrpljive odgovore </a:t>
          </a:r>
          <a:endParaRPr lang="en-US" dirty="0"/>
        </a:p>
      </dgm:t>
    </dgm:pt>
    <dgm:pt modelId="{49DD1EE2-A133-45DA-9891-37CB0E2836DA}" type="parTrans" cxnId="{A4DC1220-69D1-4146-9E5E-34B806E397EC}">
      <dgm:prSet/>
      <dgm:spPr/>
      <dgm:t>
        <a:bodyPr/>
        <a:lstStyle/>
        <a:p>
          <a:endParaRPr lang="en-US"/>
        </a:p>
      </dgm:t>
    </dgm:pt>
    <dgm:pt modelId="{1A9B88D6-179B-423E-831E-1C1C69A9BC3D}" type="sibTrans" cxnId="{A4DC1220-69D1-4146-9E5E-34B806E397EC}">
      <dgm:prSet/>
      <dgm:spPr/>
      <dgm:t>
        <a:bodyPr/>
        <a:lstStyle/>
        <a:p>
          <a:endParaRPr lang="en-US"/>
        </a:p>
      </dgm:t>
    </dgm:pt>
    <dgm:pt modelId="{F81CA192-6DE9-4568-8950-461953DB137E}">
      <dgm:prSet/>
      <dgm:spPr/>
      <dgm:t>
        <a:bodyPr/>
        <a:lstStyle/>
        <a:p>
          <a:r>
            <a:rPr lang="hr-HR" dirty="0">
              <a:latin typeface="Aptos Display" panose="020F0302020204030204"/>
            </a:rPr>
            <a:t>Nedostatak</a:t>
          </a:r>
          <a:r>
            <a:rPr lang="hr-HR" dirty="0"/>
            <a:t> empatije. </a:t>
          </a:r>
          <a:endParaRPr lang="en-US" dirty="0"/>
        </a:p>
      </dgm:t>
    </dgm:pt>
    <dgm:pt modelId="{E62E3621-DC65-4C74-9FC7-118F49D55FDB}" type="parTrans" cxnId="{6D46A302-F8CF-46DB-9BFB-F6B7FE3DF7B4}">
      <dgm:prSet/>
      <dgm:spPr/>
      <dgm:t>
        <a:bodyPr/>
        <a:lstStyle/>
        <a:p>
          <a:endParaRPr lang="en-US"/>
        </a:p>
      </dgm:t>
    </dgm:pt>
    <dgm:pt modelId="{2581F7A3-8CD8-4867-AB46-B42801781905}" type="sibTrans" cxnId="{6D46A302-F8CF-46DB-9BFB-F6B7FE3DF7B4}">
      <dgm:prSet/>
      <dgm:spPr/>
      <dgm:t>
        <a:bodyPr/>
        <a:lstStyle/>
        <a:p>
          <a:endParaRPr lang="en-US"/>
        </a:p>
      </dgm:t>
    </dgm:pt>
    <dgm:pt modelId="{2F916913-D93A-460D-9265-217722D1E2F5}">
      <dgm:prSet/>
      <dgm:spPr/>
      <dgm:t>
        <a:bodyPr/>
        <a:lstStyle/>
        <a:p>
          <a:r>
            <a:rPr lang="hr-HR" dirty="0"/>
            <a:t>Često su opisivali osjećaj poniženosti, nervoze ili nesigurnosti. </a:t>
          </a:r>
          <a:endParaRPr lang="en-US" dirty="0"/>
        </a:p>
      </dgm:t>
    </dgm:pt>
    <dgm:pt modelId="{4E5CCF95-2DE3-46C5-8742-C5D16EA81D85}" type="parTrans" cxnId="{CC8CE3C7-82EE-40A8-851E-F21728391E5D}">
      <dgm:prSet/>
      <dgm:spPr/>
      <dgm:t>
        <a:bodyPr/>
        <a:lstStyle/>
        <a:p>
          <a:endParaRPr lang="en-US"/>
        </a:p>
      </dgm:t>
    </dgm:pt>
    <dgm:pt modelId="{0A8FAE4B-C7C5-43DE-B2A6-0F6236DE2B3C}" type="sibTrans" cxnId="{CC8CE3C7-82EE-40A8-851E-F21728391E5D}">
      <dgm:prSet/>
      <dgm:spPr/>
      <dgm:t>
        <a:bodyPr/>
        <a:lstStyle/>
        <a:p>
          <a:endParaRPr lang="en-US"/>
        </a:p>
      </dgm:t>
    </dgm:pt>
    <dgm:pt modelId="{63AB366C-CCF1-47AC-B5F3-F37CE598944B}">
      <dgm:prSet/>
      <dgm:spPr/>
      <dgm:t>
        <a:bodyPr/>
        <a:lstStyle/>
        <a:p>
          <a:r>
            <a:rPr lang="hr-HR" dirty="0"/>
            <a:t>Posebno je kritizirana komunikacija u primarnoj zdravstvenoj zaštiti i manjim bolnicama.</a:t>
          </a:r>
          <a:endParaRPr lang="en-US" dirty="0"/>
        </a:p>
      </dgm:t>
    </dgm:pt>
    <dgm:pt modelId="{10CD2ADD-641D-408E-BA7C-5F0AA70EEDCE}" type="parTrans" cxnId="{5BA244C6-19F6-48D4-9DAE-23326BC39792}">
      <dgm:prSet/>
      <dgm:spPr/>
      <dgm:t>
        <a:bodyPr/>
        <a:lstStyle/>
        <a:p>
          <a:endParaRPr lang="en-US"/>
        </a:p>
      </dgm:t>
    </dgm:pt>
    <dgm:pt modelId="{09B63787-4DEA-461A-B4BB-0D43EE833F21}" type="sibTrans" cxnId="{5BA244C6-19F6-48D4-9DAE-23326BC39792}">
      <dgm:prSet/>
      <dgm:spPr/>
      <dgm:t>
        <a:bodyPr/>
        <a:lstStyle/>
        <a:p>
          <a:endParaRPr lang="en-US"/>
        </a:p>
      </dgm:t>
    </dgm:pt>
    <dgm:pt modelId="{830BB9A9-218C-485B-AC87-A60488D96E38}" type="pres">
      <dgm:prSet presAssocID="{9D553512-F7CD-4B2A-A7C7-275D191EAEEB}" presName="diagram" presStyleCnt="0">
        <dgm:presLayoutVars>
          <dgm:dir/>
          <dgm:resizeHandles val="exact"/>
        </dgm:presLayoutVars>
      </dgm:prSet>
      <dgm:spPr/>
    </dgm:pt>
    <dgm:pt modelId="{6B9A0CF8-9D73-4B12-B1D8-481A267B8ADF}" type="pres">
      <dgm:prSet presAssocID="{4E9A9BA1-A990-49D2-8859-F873607E515D}" presName="node" presStyleLbl="node1" presStyleIdx="0" presStyleCnt="6">
        <dgm:presLayoutVars>
          <dgm:bulletEnabled val="1"/>
        </dgm:presLayoutVars>
      </dgm:prSet>
      <dgm:spPr/>
    </dgm:pt>
    <dgm:pt modelId="{3F9B6BE5-1860-4251-A08F-96531347F972}" type="pres">
      <dgm:prSet presAssocID="{160F14E4-204E-4CDB-9FD6-2D5B5F9FDDE4}" presName="sibTrans" presStyleCnt="0"/>
      <dgm:spPr/>
    </dgm:pt>
    <dgm:pt modelId="{6FB32884-6BD9-4B1C-93FB-766C4E19B9A9}" type="pres">
      <dgm:prSet presAssocID="{3F61B150-0DC1-4DFC-BAD0-CFA5A31C7D24}" presName="node" presStyleLbl="node1" presStyleIdx="1" presStyleCnt="6">
        <dgm:presLayoutVars>
          <dgm:bulletEnabled val="1"/>
        </dgm:presLayoutVars>
      </dgm:prSet>
      <dgm:spPr/>
    </dgm:pt>
    <dgm:pt modelId="{8596FA91-BCFA-4A32-9DA1-CC162807F573}" type="pres">
      <dgm:prSet presAssocID="{E7F543D6-CCCF-401A-BC08-4C35B6685CED}" presName="sibTrans" presStyleCnt="0"/>
      <dgm:spPr/>
    </dgm:pt>
    <dgm:pt modelId="{B6FB433C-508D-4C5F-9858-1FA373D78A01}" type="pres">
      <dgm:prSet presAssocID="{9322A9A3-E438-4C44-BD96-AFD4F7E2F250}" presName="node" presStyleLbl="node1" presStyleIdx="2" presStyleCnt="6">
        <dgm:presLayoutVars>
          <dgm:bulletEnabled val="1"/>
        </dgm:presLayoutVars>
      </dgm:prSet>
      <dgm:spPr/>
    </dgm:pt>
    <dgm:pt modelId="{819A5293-650C-4AA0-86CD-09158590F0BC}" type="pres">
      <dgm:prSet presAssocID="{1A9B88D6-179B-423E-831E-1C1C69A9BC3D}" presName="sibTrans" presStyleCnt="0"/>
      <dgm:spPr/>
    </dgm:pt>
    <dgm:pt modelId="{AEB57D5B-A578-4BBA-9420-C7D941318CF7}" type="pres">
      <dgm:prSet presAssocID="{F81CA192-6DE9-4568-8950-461953DB137E}" presName="node" presStyleLbl="node1" presStyleIdx="3" presStyleCnt="6">
        <dgm:presLayoutVars>
          <dgm:bulletEnabled val="1"/>
        </dgm:presLayoutVars>
      </dgm:prSet>
      <dgm:spPr/>
    </dgm:pt>
    <dgm:pt modelId="{03AB7944-F763-4207-A54E-99EE93F56D2A}" type="pres">
      <dgm:prSet presAssocID="{2581F7A3-8CD8-4867-AB46-B42801781905}" presName="sibTrans" presStyleCnt="0"/>
      <dgm:spPr/>
    </dgm:pt>
    <dgm:pt modelId="{B7672638-4C33-4000-85FB-F89AFBEB5A23}" type="pres">
      <dgm:prSet presAssocID="{2F916913-D93A-460D-9265-217722D1E2F5}" presName="node" presStyleLbl="node1" presStyleIdx="4" presStyleCnt="6">
        <dgm:presLayoutVars>
          <dgm:bulletEnabled val="1"/>
        </dgm:presLayoutVars>
      </dgm:prSet>
      <dgm:spPr/>
    </dgm:pt>
    <dgm:pt modelId="{A7B15AF1-C1A0-4BC7-A228-F83327F771AC}" type="pres">
      <dgm:prSet presAssocID="{0A8FAE4B-C7C5-43DE-B2A6-0F6236DE2B3C}" presName="sibTrans" presStyleCnt="0"/>
      <dgm:spPr/>
    </dgm:pt>
    <dgm:pt modelId="{88D334A4-D977-45CB-A596-E49035AC448A}" type="pres">
      <dgm:prSet presAssocID="{63AB366C-CCF1-47AC-B5F3-F37CE598944B}" presName="node" presStyleLbl="node1" presStyleIdx="5" presStyleCnt="6">
        <dgm:presLayoutVars>
          <dgm:bulletEnabled val="1"/>
        </dgm:presLayoutVars>
      </dgm:prSet>
      <dgm:spPr/>
    </dgm:pt>
  </dgm:ptLst>
  <dgm:cxnLst>
    <dgm:cxn modelId="{6D46A302-F8CF-46DB-9BFB-F6B7FE3DF7B4}" srcId="{9D553512-F7CD-4B2A-A7C7-275D191EAEEB}" destId="{F81CA192-6DE9-4568-8950-461953DB137E}" srcOrd="3" destOrd="0" parTransId="{E62E3621-DC65-4C74-9FC7-118F49D55FDB}" sibTransId="{2581F7A3-8CD8-4867-AB46-B42801781905}"/>
    <dgm:cxn modelId="{0356BC0B-A8D3-45C9-8668-98792FD7F1F6}" srcId="{9D553512-F7CD-4B2A-A7C7-275D191EAEEB}" destId="{3F61B150-0DC1-4DFC-BAD0-CFA5A31C7D24}" srcOrd="1" destOrd="0" parTransId="{362BAB17-C392-4127-BBA1-4A1AECA79AF7}" sibTransId="{E7F543D6-CCCF-401A-BC08-4C35B6685CED}"/>
    <dgm:cxn modelId="{D10E531A-1CEF-4789-A8AA-B6C481CA6BCA}" type="presOf" srcId="{2F916913-D93A-460D-9265-217722D1E2F5}" destId="{B7672638-4C33-4000-85FB-F89AFBEB5A23}" srcOrd="0" destOrd="0" presId="urn:microsoft.com/office/officeart/2005/8/layout/default"/>
    <dgm:cxn modelId="{A4DC1220-69D1-4146-9E5E-34B806E397EC}" srcId="{9D553512-F7CD-4B2A-A7C7-275D191EAEEB}" destId="{9322A9A3-E438-4C44-BD96-AFD4F7E2F250}" srcOrd="2" destOrd="0" parTransId="{49DD1EE2-A133-45DA-9891-37CB0E2836DA}" sibTransId="{1A9B88D6-179B-423E-831E-1C1C69A9BC3D}"/>
    <dgm:cxn modelId="{BD309523-A5A7-4339-967C-8E77F4164011}" type="presOf" srcId="{63AB366C-CCF1-47AC-B5F3-F37CE598944B}" destId="{88D334A4-D977-45CB-A596-E49035AC448A}" srcOrd="0" destOrd="0" presId="urn:microsoft.com/office/officeart/2005/8/layout/default"/>
    <dgm:cxn modelId="{F3E2173D-E24F-462D-9EB6-25B0204C7221}" type="presOf" srcId="{9322A9A3-E438-4C44-BD96-AFD4F7E2F250}" destId="{B6FB433C-508D-4C5F-9858-1FA373D78A01}" srcOrd="0" destOrd="0" presId="urn:microsoft.com/office/officeart/2005/8/layout/default"/>
    <dgm:cxn modelId="{1C59E862-B265-4A10-BA3D-D951AAA8D4AE}" type="presOf" srcId="{9D553512-F7CD-4B2A-A7C7-275D191EAEEB}" destId="{830BB9A9-218C-485B-AC87-A60488D96E38}" srcOrd="0" destOrd="0" presId="urn:microsoft.com/office/officeart/2005/8/layout/default"/>
    <dgm:cxn modelId="{88E7AD63-7E4C-4D43-BC7B-6128F5DF800F}" type="presOf" srcId="{3F61B150-0DC1-4DFC-BAD0-CFA5A31C7D24}" destId="{6FB32884-6BD9-4B1C-93FB-766C4E19B9A9}" srcOrd="0" destOrd="0" presId="urn:microsoft.com/office/officeart/2005/8/layout/default"/>
    <dgm:cxn modelId="{07CCFA68-65AD-4695-9A69-F1F127C2D81A}" srcId="{9D553512-F7CD-4B2A-A7C7-275D191EAEEB}" destId="{4E9A9BA1-A990-49D2-8859-F873607E515D}" srcOrd="0" destOrd="0" parTransId="{4AF1A898-337C-4ADC-B6D5-439D63EC27DF}" sibTransId="{160F14E4-204E-4CDB-9FD6-2D5B5F9FDDE4}"/>
    <dgm:cxn modelId="{C6218C71-8A52-4E80-A08E-61001C1295FF}" type="presOf" srcId="{4E9A9BA1-A990-49D2-8859-F873607E515D}" destId="{6B9A0CF8-9D73-4B12-B1D8-481A267B8ADF}" srcOrd="0" destOrd="0" presId="urn:microsoft.com/office/officeart/2005/8/layout/default"/>
    <dgm:cxn modelId="{5BA244C6-19F6-48D4-9DAE-23326BC39792}" srcId="{9D553512-F7CD-4B2A-A7C7-275D191EAEEB}" destId="{63AB366C-CCF1-47AC-B5F3-F37CE598944B}" srcOrd="5" destOrd="0" parTransId="{10CD2ADD-641D-408E-BA7C-5F0AA70EEDCE}" sibTransId="{09B63787-4DEA-461A-B4BB-0D43EE833F21}"/>
    <dgm:cxn modelId="{CC8CE3C7-82EE-40A8-851E-F21728391E5D}" srcId="{9D553512-F7CD-4B2A-A7C7-275D191EAEEB}" destId="{2F916913-D93A-460D-9265-217722D1E2F5}" srcOrd="4" destOrd="0" parTransId="{4E5CCF95-2DE3-46C5-8742-C5D16EA81D85}" sibTransId="{0A8FAE4B-C7C5-43DE-B2A6-0F6236DE2B3C}"/>
    <dgm:cxn modelId="{B4B02DF8-31BE-4762-AC5D-9A4C359C23BE}" type="presOf" srcId="{F81CA192-6DE9-4568-8950-461953DB137E}" destId="{AEB57D5B-A578-4BBA-9420-C7D941318CF7}" srcOrd="0" destOrd="0" presId="urn:microsoft.com/office/officeart/2005/8/layout/default"/>
    <dgm:cxn modelId="{32FEF0DA-8B6C-4E25-9742-4FD44D8B8DCF}" type="presParOf" srcId="{830BB9A9-218C-485B-AC87-A60488D96E38}" destId="{6B9A0CF8-9D73-4B12-B1D8-481A267B8ADF}" srcOrd="0" destOrd="0" presId="urn:microsoft.com/office/officeart/2005/8/layout/default"/>
    <dgm:cxn modelId="{C983D4FA-FEBD-4DAF-9088-888E46FA0B3F}" type="presParOf" srcId="{830BB9A9-218C-485B-AC87-A60488D96E38}" destId="{3F9B6BE5-1860-4251-A08F-96531347F972}" srcOrd="1" destOrd="0" presId="urn:microsoft.com/office/officeart/2005/8/layout/default"/>
    <dgm:cxn modelId="{56FD2D39-A488-49FB-A071-261C442385CC}" type="presParOf" srcId="{830BB9A9-218C-485B-AC87-A60488D96E38}" destId="{6FB32884-6BD9-4B1C-93FB-766C4E19B9A9}" srcOrd="2" destOrd="0" presId="urn:microsoft.com/office/officeart/2005/8/layout/default"/>
    <dgm:cxn modelId="{E798E4C5-A979-4710-8E9E-2445E565BFFD}" type="presParOf" srcId="{830BB9A9-218C-485B-AC87-A60488D96E38}" destId="{8596FA91-BCFA-4A32-9DA1-CC162807F573}" srcOrd="3" destOrd="0" presId="urn:microsoft.com/office/officeart/2005/8/layout/default"/>
    <dgm:cxn modelId="{2763B629-0833-43AF-8818-68D86615FDAA}" type="presParOf" srcId="{830BB9A9-218C-485B-AC87-A60488D96E38}" destId="{B6FB433C-508D-4C5F-9858-1FA373D78A01}" srcOrd="4" destOrd="0" presId="urn:microsoft.com/office/officeart/2005/8/layout/default"/>
    <dgm:cxn modelId="{6D8CBB02-D07D-42B5-9C86-E60C35D03E1F}" type="presParOf" srcId="{830BB9A9-218C-485B-AC87-A60488D96E38}" destId="{819A5293-650C-4AA0-86CD-09158590F0BC}" srcOrd="5" destOrd="0" presId="urn:microsoft.com/office/officeart/2005/8/layout/default"/>
    <dgm:cxn modelId="{BFD880BC-9835-4A7B-BA2F-68EF4427716C}" type="presParOf" srcId="{830BB9A9-218C-485B-AC87-A60488D96E38}" destId="{AEB57D5B-A578-4BBA-9420-C7D941318CF7}" srcOrd="6" destOrd="0" presId="urn:microsoft.com/office/officeart/2005/8/layout/default"/>
    <dgm:cxn modelId="{22452FA5-DA4B-4ED0-B54D-9391522EAAEE}" type="presParOf" srcId="{830BB9A9-218C-485B-AC87-A60488D96E38}" destId="{03AB7944-F763-4207-A54E-99EE93F56D2A}" srcOrd="7" destOrd="0" presId="urn:microsoft.com/office/officeart/2005/8/layout/default"/>
    <dgm:cxn modelId="{8849F29F-498E-43EB-9D8C-0C2B1DF8EC5F}" type="presParOf" srcId="{830BB9A9-218C-485B-AC87-A60488D96E38}" destId="{B7672638-4C33-4000-85FB-F89AFBEB5A23}" srcOrd="8" destOrd="0" presId="urn:microsoft.com/office/officeart/2005/8/layout/default"/>
    <dgm:cxn modelId="{B4AD3E7A-E8B1-46AE-AAAD-2C1685FF73F3}" type="presParOf" srcId="{830BB9A9-218C-485B-AC87-A60488D96E38}" destId="{A7B15AF1-C1A0-4BC7-A228-F83327F771AC}" srcOrd="9" destOrd="0" presId="urn:microsoft.com/office/officeart/2005/8/layout/default"/>
    <dgm:cxn modelId="{086C2B02-9F92-4746-B04A-56D528583396}" type="presParOf" srcId="{830BB9A9-218C-485B-AC87-A60488D96E38}" destId="{88D334A4-D977-45CB-A596-E49035AC448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C0D5F-E46D-495C-82AE-9298F4A92C40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DDF0D-8551-48B0-8291-91FF3CE99DA3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/>
            <a:t>Većina ispitanika istaknula je probleme u komunikaciji, neljubaznost, izbjegavanje odgovornosti i osjećaj da su pacijenti „samo broj“. </a:t>
          </a:r>
          <a:endParaRPr lang="en-US" sz="2900" kern="1200" dirty="0"/>
        </a:p>
      </dsp:txBody>
      <dsp:txXfrm>
        <a:off x="608661" y="692298"/>
        <a:ext cx="4508047" cy="2799040"/>
      </dsp:txXfrm>
    </dsp:sp>
    <dsp:sp modelId="{5E45EA3F-4CE6-40A7-9563-8C48B2470041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E8263-03C1-4F8F-A39F-1120CC1D9682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/>
            <a:t>Posebno su kritizirani obiteljska medicina i manji bolnički centri, dok su specijalisti i privatne ordinacije uglavnom ocijenjeni bolje. </a:t>
          </a:r>
          <a:endParaRPr lang="en-US" sz="2900" kern="1200" dirty="0"/>
        </a:p>
      </dsp:txBody>
      <dsp:txXfrm>
        <a:off x="6331365" y="692298"/>
        <a:ext cx="4508047" cy="279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45243-0572-4412-8155-F47E3F0EE795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40A69-A2EA-40F9-BE67-C49EAF526BA7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Većina navodi da je pažnja površna. </a:t>
          </a:r>
          <a:endParaRPr lang="en-US" sz="3000" kern="1200"/>
        </a:p>
      </dsp:txBody>
      <dsp:txXfrm>
        <a:off x="608661" y="692298"/>
        <a:ext cx="4508047" cy="2799040"/>
      </dsp:txXfrm>
    </dsp:sp>
    <dsp:sp modelId="{377849AB-4321-452F-8BE6-2611335FF3AD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CC532-CC1D-4071-AA7E-E1FB817972BA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Često se ističe da liječnici donose zaključke bez detaljnog slušanja pacijenata te da se zbog preopterećenosti ne mogu posvetiti svakome.</a:t>
          </a:r>
          <a:endParaRPr lang="en-US" sz="3000" kern="1200"/>
        </a:p>
      </dsp:txBody>
      <dsp:txXfrm>
        <a:off x="6331365" y="692298"/>
        <a:ext cx="4508047" cy="2799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14A01-1889-4E58-987E-1EF22B4F7B6E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637B9-C91A-4F7F-86EE-85FAA86EDD4E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Specijalisti su češće ocijenjeni kao jasni i razumljivi u komunikaciji</a:t>
          </a:r>
          <a:endParaRPr lang="en-US" sz="3100" kern="1200"/>
        </a:p>
      </dsp:txBody>
      <dsp:txXfrm>
        <a:off x="608661" y="692298"/>
        <a:ext cx="4508047" cy="2799040"/>
      </dsp:txXfrm>
    </dsp:sp>
    <dsp:sp modelId="{722931F1-C9E3-4B11-906C-FAA0D4043ED5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9403F-0E59-470A-B9CD-33072F604F75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u primarnoj zdravstvenoj zaštiti često se koristi stručna terminologija koja pacijentima nije razumljiva. </a:t>
          </a:r>
          <a:endParaRPr lang="en-US" sz="3100" kern="1200"/>
        </a:p>
      </dsp:txBody>
      <dsp:txXfrm>
        <a:off x="6331365" y="692298"/>
        <a:ext cx="4508047" cy="2799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B35CB-A1AE-4215-8C18-E531533F278C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12BA3-B3FB-4FD3-AC74-65F85712AA70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/>
            <a:t>Takav pristup navode kao ključan za osjećaj sigurnosti i zadovoljstva, </a:t>
          </a:r>
          <a:endParaRPr lang="en-US" sz="3800" kern="1200"/>
        </a:p>
      </dsp:txBody>
      <dsp:txXfrm>
        <a:off x="608661" y="692298"/>
        <a:ext cx="4508047" cy="2799040"/>
      </dsp:txXfrm>
    </dsp:sp>
    <dsp:sp modelId="{96C8A35A-3559-48E2-BB01-BD3C37E6325E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3BC27-2D40-40F1-90C3-1E5DE11DB931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/>
            <a:t>Dok manjak empatije posebno pogađa starije osobe. </a:t>
          </a:r>
          <a:endParaRPr lang="en-US" sz="3800" kern="1200"/>
        </a:p>
      </dsp:txBody>
      <dsp:txXfrm>
        <a:off x="6331365" y="692298"/>
        <a:ext cx="4508047" cy="2799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A0CF8-9D73-4B12-B1D8-481A267B8ADF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Ispitanici su navodili niz konkretnih primjera loše komunikacije, uključujući omalovažavanje, </a:t>
          </a:r>
          <a:endParaRPr lang="en-US" sz="2400" kern="1200" dirty="0"/>
        </a:p>
      </dsp:txBody>
      <dsp:txXfrm>
        <a:off x="307345" y="1546"/>
        <a:ext cx="3222855" cy="1933713"/>
      </dsp:txXfrm>
    </dsp:sp>
    <dsp:sp modelId="{6FB32884-6BD9-4B1C-93FB-766C4E19B9A9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ptos Display" panose="020F0302020204030204"/>
            </a:rPr>
            <a:t>Ignoriranje</a:t>
          </a:r>
          <a:r>
            <a:rPr lang="hr-HR" sz="2400" kern="1200" dirty="0"/>
            <a:t> simptoma, </a:t>
          </a:r>
          <a:endParaRPr lang="en-US" sz="2400" kern="1200" dirty="0"/>
        </a:p>
      </dsp:txBody>
      <dsp:txXfrm>
        <a:off x="3852486" y="1546"/>
        <a:ext cx="3222855" cy="1933713"/>
      </dsp:txXfrm>
    </dsp:sp>
    <dsp:sp modelId="{B6FB433C-508D-4C5F-9858-1FA373D78A01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ptos Display" panose="020F0302020204030204"/>
            </a:rPr>
            <a:t>Površne</a:t>
          </a:r>
          <a:r>
            <a:rPr lang="hr-HR" sz="2400" kern="1200" dirty="0"/>
            <a:t> i nestrpljive odgovore </a:t>
          </a:r>
          <a:endParaRPr lang="en-US" sz="2400" kern="1200" dirty="0"/>
        </a:p>
      </dsp:txBody>
      <dsp:txXfrm>
        <a:off x="7397627" y="1546"/>
        <a:ext cx="3222855" cy="1933713"/>
      </dsp:txXfrm>
    </dsp:sp>
    <dsp:sp modelId="{AEB57D5B-A578-4BBA-9420-C7D941318CF7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ptos Display" panose="020F0302020204030204"/>
            </a:rPr>
            <a:t>Nedostatak</a:t>
          </a:r>
          <a:r>
            <a:rPr lang="hr-HR" sz="2400" kern="1200" dirty="0"/>
            <a:t> empatije. </a:t>
          </a:r>
          <a:endParaRPr lang="en-US" sz="2400" kern="1200" dirty="0"/>
        </a:p>
      </dsp:txBody>
      <dsp:txXfrm>
        <a:off x="307345" y="2257545"/>
        <a:ext cx="3222855" cy="1933713"/>
      </dsp:txXfrm>
    </dsp:sp>
    <dsp:sp modelId="{B7672638-4C33-4000-85FB-F89AFBEB5A23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Često su opisivali osjećaj poniženosti, nervoze ili nesigurnosti. </a:t>
          </a:r>
          <a:endParaRPr lang="en-US" sz="2400" kern="1200" dirty="0"/>
        </a:p>
      </dsp:txBody>
      <dsp:txXfrm>
        <a:off x="3852486" y="2257545"/>
        <a:ext cx="3222855" cy="1933713"/>
      </dsp:txXfrm>
    </dsp:sp>
    <dsp:sp modelId="{88D334A4-D977-45CB-A596-E49035AC448A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Posebno je kritizirana komunikacija u primarnoj zdravstvenoj zaštiti i manjim bolnicama.</a:t>
          </a:r>
          <a:endParaRPr lang="en-US" sz="2400" kern="1200" dirty="0"/>
        </a:p>
      </dsp:txBody>
      <dsp:txXfrm>
        <a:off x="7397627" y="2257545"/>
        <a:ext cx="3222855" cy="1933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6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9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6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70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2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17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07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7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9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5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2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개인 실루엣 사람의 · Pixabay의 무료 이미지">
            <a:extLst>
              <a:ext uri="{FF2B5EF4-FFF2-40B4-BE49-F238E27FC236}">
                <a16:creationId xmlns:a16="http://schemas.microsoft.com/office/drawing/2014/main" id="{E5A8646E-4C52-59E1-7597-39850F6305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8769" r="-1" b="1423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710192"/>
            <a:ext cx="9144000" cy="3063240"/>
          </a:xfrm>
        </p:spPr>
        <p:txBody>
          <a:bodyPr>
            <a:normAutofit/>
          </a:bodyPr>
          <a:lstStyle/>
          <a:p>
            <a:r>
              <a:rPr lang="hr-HR" sz="4600" b="1">
                <a:solidFill>
                  <a:schemeClr val="bg1"/>
                </a:solidFill>
                <a:latin typeface="Times New Roman"/>
                <a:cs typeface="Times New Roman"/>
              </a:rPr>
              <a:t>Analiza komunikacije pacijent – zdravstveni djelatnik s naglaskom na mogućnosti unapređenja putem digitalnih medija</a:t>
            </a:r>
            <a:endParaRPr lang="sr-Latn-RS" sz="4600">
              <a:solidFill>
                <a:schemeClr val="bg1"/>
              </a:solidFill>
            </a:endParaRPr>
          </a:p>
          <a:p>
            <a:endParaRPr lang="hr-HR" sz="460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98991" y="6210518"/>
            <a:ext cx="9144000" cy="4693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hr-HR">
                <a:solidFill>
                  <a:schemeClr val="bg1"/>
                </a:solidFill>
              </a:rPr>
              <a:t>Vesna Božić, </a:t>
            </a:r>
            <a:r>
              <a:rPr lang="hr-HR" err="1">
                <a:solidFill>
                  <a:schemeClr val="bg1"/>
                </a:solidFill>
              </a:rPr>
              <a:t>mag.med.techn</a:t>
            </a:r>
            <a:r>
              <a:rPr lang="hr-HR">
                <a:solidFill>
                  <a:schemeClr val="bg1"/>
                </a:solidFill>
              </a:rPr>
              <a:t>. </a:t>
            </a:r>
            <a:endParaRPr lang="sr-Latn-RS">
              <a:solidFill>
                <a:schemeClr val="bg1"/>
              </a:solidFill>
            </a:endParaRP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8CC3B1B-B015-DCFF-6A95-BCB6314B3B99}"/>
              </a:ext>
            </a:extLst>
          </p:cNvPr>
          <p:cNvSpPr txBox="1"/>
          <p:nvPr/>
        </p:nvSpPr>
        <p:spPr>
          <a:xfrm>
            <a:off x="1924050" y="111578"/>
            <a:ext cx="74295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7. Regionalna konferencija o Alzheimerovoj demenciji</a:t>
            </a:r>
            <a:endParaRPr lang="sr-Latn-RS"/>
          </a:p>
        </p:txBody>
      </p:sp>
      <p:pic>
        <p:nvPicPr>
          <p:cNvPr id="4" name="Slika 3" descr="Slika na kojoj se prikazuje srce, crtež, grafika, ljubičica&#10;&#10;Sadržaj generiran uz AI možda nije točan.">
            <a:extLst>
              <a:ext uri="{FF2B5EF4-FFF2-40B4-BE49-F238E27FC236}">
                <a16:creationId xmlns:a16="http://schemas.microsoft.com/office/drawing/2014/main" id="{8FA507B7-A46E-A536-65A3-4D43AEBCB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4236" y="107295"/>
            <a:ext cx="1377765" cy="12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4BF32CD-2B51-616B-E8AE-9BD363AA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Najčešća komunikacija sa primarnom zdravstvenom zaštitom je putem</a:t>
            </a:r>
            <a:endParaRPr lang="en-US" sz="2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Rezervirano mjesto sadržaja 3" descr="Slika na kojoj se prikazuje tekst, dijagram, snimka zaslona, Font&#10;&#10;Sadržaj generiran uz AI možda nije točan.">
            <a:extLst>
              <a:ext uri="{FF2B5EF4-FFF2-40B4-BE49-F238E27FC236}">
                <a16:creationId xmlns:a16="http://schemas.microsoft.com/office/drawing/2014/main" id="{6BA35171-93FF-DE38-C320-B17A13736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00" y="2501767"/>
            <a:ext cx="10744200" cy="3653029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1EDFC5CF-6A92-5E54-C205-2A338292FA89}"/>
              </a:ext>
            </a:extLst>
          </p:cNvPr>
          <p:cNvSpPr txBox="1"/>
          <p:nvPr/>
        </p:nvSpPr>
        <p:spPr>
          <a:xfrm>
            <a:off x="9679870" y="2819735"/>
            <a:ext cx="109859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 sz="2000" dirty="0"/>
              <a:t>66</a:t>
            </a:r>
          </a:p>
          <a:p>
            <a:r>
              <a:rPr lang="hr-HR" sz="2000" dirty="0"/>
              <a:t>45</a:t>
            </a:r>
          </a:p>
          <a:p>
            <a:r>
              <a:rPr lang="hr-HR" sz="2000" dirty="0"/>
              <a:t>31</a:t>
            </a:r>
          </a:p>
          <a:p>
            <a:r>
              <a:rPr lang="hr-HR" sz="2000" dirty="0"/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56965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61666C3-4517-A43A-396E-4FFD8F3CB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60" y="5899997"/>
            <a:ext cx="11641310" cy="7398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Kako </a:t>
            </a:r>
            <a:r>
              <a:rPr lang="en-US" sz="2800" b="1" i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biste</a:t>
            </a:r>
            <a:r>
              <a:rPr lang="en-US" sz="28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ocijenili</a:t>
            </a:r>
            <a:r>
              <a:rPr lang="en-US" sz="28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vaše</a:t>
            </a:r>
            <a:r>
              <a:rPr lang="en-US" sz="28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zadovoljstvo</a:t>
            </a:r>
            <a:r>
              <a:rPr lang="en-US" sz="28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komunikacijom</a:t>
            </a:r>
            <a:r>
              <a:rPr lang="en-US" sz="28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sa</a:t>
            </a:r>
            <a:r>
              <a:rPr lang="en-US" sz="28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zdravstvenim</a:t>
            </a:r>
            <a:endParaRPr lang="en-US" sz="2800" kern="1200" err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/>
            <a:r>
              <a:rPr lang="en-US" sz="2800" b="1" i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djelatnicima</a:t>
            </a:r>
            <a:r>
              <a:rPr lang="en-US" sz="28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US" sz="2800" b="1" i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sekundarnoj</a:t>
            </a:r>
            <a:r>
              <a:rPr lang="en-US" sz="28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zdravstvenoj</a:t>
            </a:r>
            <a:r>
              <a:rPr lang="en-US" sz="28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zaštiti</a:t>
            </a:r>
            <a:r>
              <a:rPr lang="en-US" sz="28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en-US" sz="2800" b="1" i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4" name="Rezervirano mjesto sadržaja 3" descr="Slika na kojoj se prikazuje tekst, snimka zaslona, crta, broj&#10;&#10;Sadržaj generiran uz AI možda nije točan.">
            <a:extLst>
              <a:ext uri="{FF2B5EF4-FFF2-40B4-BE49-F238E27FC236}">
                <a16:creationId xmlns:a16="http://schemas.microsoft.com/office/drawing/2014/main" id="{3AC7ACF3-062D-716A-D073-D1D706E5A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481" y="579473"/>
            <a:ext cx="10763037" cy="42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1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1F1B5CD-9E31-0417-9783-F9C318BF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04" y="1038700"/>
            <a:ext cx="10534650" cy="81740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i="1" kern="1200" dirty="0">
                <a:latin typeface="+mj-lt"/>
                <a:ea typeface="+mj-ea"/>
                <a:cs typeface="+mj-cs"/>
              </a:rPr>
              <a:t>Kako </a:t>
            </a:r>
            <a:r>
              <a:rPr lang="en-US" sz="2800" b="1" i="1" kern="1200" err="1">
                <a:latin typeface="+mj-lt"/>
                <a:ea typeface="+mj-ea"/>
                <a:cs typeface="+mj-cs"/>
              </a:rPr>
              <a:t>biste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err="1">
                <a:latin typeface="+mj-lt"/>
                <a:ea typeface="+mj-ea"/>
                <a:cs typeface="+mj-cs"/>
              </a:rPr>
              <a:t>ocijenili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err="1">
                <a:latin typeface="+mj-lt"/>
                <a:ea typeface="+mj-ea"/>
                <a:cs typeface="+mj-cs"/>
              </a:rPr>
              <a:t>vaše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err="1">
                <a:latin typeface="+mj-lt"/>
                <a:ea typeface="+mj-ea"/>
                <a:cs typeface="+mj-cs"/>
              </a:rPr>
              <a:t>zadovoljstvo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err="1">
                <a:latin typeface="+mj-lt"/>
                <a:ea typeface="+mj-ea"/>
                <a:cs typeface="+mj-cs"/>
              </a:rPr>
              <a:t>komunikacijom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err="1">
                <a:latin typeface="+mj-lt"/>
                <a:ea typeface="+mj-ea"/>
                <a:cs typeface="+mj-cs"/>
              </a:rPr>
              <a:t>sa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err="1">
                <a:latin typeface="+mj-lt"/>
                <a:ea typeface="+mj-ea"/>
                <a:cs typeface="+mj-cs"/>
              </a:rPr>
              <a:t>zdravstvenim</a:t>
            </a:r>
            <a:endParaRPr lang="en-US" sz="2800" kern="1200" err="1">
              <a:latin typeface="+mj-lt"/>
            </a:endParaRPr>
          </a:p>
          <a:p>
            <a:pPr algn="ctr"/>
            <a:r>
              <a:rPr lang="en-US" sz="2800" b="1" i="1" kern="1200" err="1">
                <a:latin typeface="+mj-lt"/>
                <a:ea typeface="+mj-ea"/>
                <a:cs typeface="+mj-cs"/>
              </a:rPr>
              <a:t>djelatnicima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 u </a:t>
            </a:r>
            <a:r>
              <a:rPr lang="en-US" sz="2800" b="1" i="1" kern="1200" err="1">
                <a:latin typeface="+mj-lt"/>
                <a:ea typeface="+mj-ea"/>
                <a:cs typeface="+mj-cs"/>
              </a:rPr>
              <a:t>tercijarnoj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err="1">
                <a:latin typeface="+mj-lt"/>
                <a:ea typeface="+mj-ea"/>
                <a:cs typeface="+mj-cs"/>
              </a:rPr>
              <a:t>zdravstvenoj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err="1">
                <a:latin typeface="+mj-lt"/>
                <a:ea typeface="+mj-ea"/>
                <a:cs typeface="+mj-cs"/>
              </a:rPr>
              <a:t>zaštiti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(</a:t>
            </a:r>
            <a:r>
              <a:rPr lang="en-US" sz="2800" b="1" i="1" kern="1200" err="1">
                <a:latin typeface="+mj-lt"/>
                <a:ea typeface="+mj-ea"/>
                <a:cs typeface="+mj-cs"/>
              </a:rPr>
              <a:t>klinika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, </a:t>
            </a:r>
            <a:r>
              <a:rPr lang="en-US" sz="2800" b="1" i="1" kern="1200" err="1">
                <a:latin typeface="+mj-lt"/>
                <a:ea typeface="+mj-ea"/>
                <a:cs typeface="+mj-cs"/>
              </a:rPr>
              <a:t>kliničke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err="1">
                <a:latin typeface="+mj-lt"/>
                <a:ea typeface="+mj-ea"/>
                <a:cs typeface="+mj-cs"/>
              </a:rPr>
              <a:t>bolnice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, KBC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Rezervirano mjesto sadržaja 3" descr="Slika na kojoj se prikazuje tekst, snimka zaslona, dijagram, Font&#10;&#10;Sadržaj generiran uz AI možda nije točan.">
            <a:extLst>
              <a:ext uri="{FF2B5EF4-FFF2-40B4-BE49-F238E27FC236}">
                <a16:creationId xmlns:a16="http://schemas.microsoft.com/office/drawing/2014/main" id="{B0D81D0F-ECA8-4B99-E3E1-EF0C78338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00" y="2448046"/>
            <a:ext cx="10744200" cy="37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65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1EFDC4-E69C-7219-EB99-98EA6C0C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154" y="5791480"/>
            <a:ext cx="9681882" cy="7398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i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Prikaz</a:t>
            </a:r>
            <a:r>
              <a:rPr lang="en-US" sz="28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usporedbe</a:t>
            </a:r>
            <a:r>
              <a:rPr lang="en-US" sz="28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zadovoljstva</a:t>
            </a:r>
            <a:r>
              <a:rPr lang="en-US" sz="28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komunikacijom</a:t>
            </a:r>
            <a:r>
              <a:rPr lang="en-US" sz="28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8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različitim</a:t>
            </a:r>
            <a:r>
              <a:rPr lang="en-US" sz="28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razinama</a:t>
            </a:r>
            <a:r>
              <a:rPr lang="en-US" sz="28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zdravstvene</a:t>
            </a:r>
            <a:r>
              <a:rPr lang="en-US" sz="28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zaštite</a:t>
            </a:r>
            <a:r>
              <a:rPr lang="en-US" sz="28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en-US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23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Rezervirano mjesto sadržaja 3" descr="Slika na kojoj se prikazuje tekst, snimka zaslona, broj, Font&#10;&#10;Sadržaj generiran uz AI možda nije točan.">
            <a:extLst>
              <a:ext uri="{FF2B5EF4-FFF2-40B4-BE49-F238E27FC236}">
                <a16:creationId xmlns:a16="http://schemas.microsoft.com/office/drawing/2014/main" id="{A0908A0D-ACD7-D75C-1CBE-B4830C2C1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43"/>
          <a:stretch>
            <a:fillRect/>
          </a:stretch>
        </p:blipFill>
        <p:spPr>
          <a:xfrm>
            <a:off x="2340874" y="579473"/>
            <a:ext cx="7510251" cy="42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00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9AAB4B-8ECD-0C2A-A11C-E7F586048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074024"/>
            <a:ext cx="10109199" cy="598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Iskustvo komunikacije sa zdravstvenim djelatnicima.</a:t>
            </a:r>
            <a:endParaRPr lang="en-US" sz="33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5AE0-8789-FAD6-A987-32E65C185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2000" cy="4390253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 descr="Slika na kojoj se prikazuje tekst, snimka zaslona, šarenilo, radnja&#10;&#10;Sadržaj generiran uz AI možda nije točan.">
            <a:extLst>
              <a:ext uri="{FF2B5EF4-FFF2-40B4-BE49-F238E27FC236}">
                <a16:creationId xmlns:a16="http://schemas.microsoft.com/office/drawing/2014/main" id="{0F62B239-B339-35EA-FF5A-723AC5C6F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42" y="593717"/>
            <a:ext cx="11917408" cy="415153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87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AFCACB6-9782-B8E8-9B9A-60E5E71E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Djelatnik me pažljivo slušao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9388D958-5CE5-95D5-C1FA-1B1CBBF7C8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0575" y="2112579"/>
          <a:ext cx="10694791" cy="419281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6798629">
                  <a:extLst>
                    <a:ext uri="{9D8B030D-6E8A-4147-A177-3AD203B41FA5}">
                      <a16:colId xmlns:a16="http://schemas.microsoft.com/office/drawing/2014/main" val="487465288"/>
                    </a:ext>
                  </a:extLst>
                </a:gridCol>
                <a:gridCol w="1543679">
                  <a:extLst>
                    <a:ext uri="{9D8B030D-6E8A-4147-A177-3AD203B41FA5}">
                      <a16:colId xmlns:a16="http://schemas.microsoft.com/office/drawing/2014/main" val="1290753100"/>
                    </a:ext>
                  </a:extLst>
                </a:gridCol>
                <a:gridCol w="2352483">
                  <a:extLst>
                    <a:ext uri="{9D8B030D-6E8A-4147-A177-3AD203B41FA5}">
                      <a16:colId xmlns:a16="http://schemas.microsoft.com/office/drawing/2014/main" val="2111128014"/>
                    </a:ext>
                  </a:extLst>
                </a:gridCol>
              </a:tblGrid>
              <a:tr h="596923">
                <a:tc gridSpan="3">
                  <a:txBody>
                    <a:bodyPr/>
                    <a:lstStyle/>
                    <a:p>
                      <a:pPr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000" b="0" cap="none" spc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sz="2000" b="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7884" marR="0" marT="129142" marB="129142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813365"/>
                  </a:ext>
                </a:extLst>
              </a:tr>
              <a:tr h="61127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hr-HR" sz="20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Ocjena (pažljivo slušanje)</a:t>
                      </a:r>
                      <a:endParaRPr lang="hr-HR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7884" marR="0" marT="129142" marB="129142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0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endParaRPr lang="hr-HR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7884" marR="0" marT="129142" marB="129142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0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hr-HR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7884" marR="0" marT="129142" marB="129142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310114"/>
                  </a:ext>
                </a:extLst>
              </a:tr>
              <a:tr h="596923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 potpunosti se ne slažem 1</a:t>
                      </a:r>
                      <a:endParaRPr lang="hr-HR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7884" marR="0" marT="129142" marB="12914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hr-HR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7884" marR="0" marT="129142" marB="12914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3,0%</a:t>
                      </a:r>
                      <a:endParaRPr lang="hr-HR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7884" marR="0" marT="129142" marB="12914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1221"/>
                  </a:ext>
                </a:extLst>
              </a:tr>
              <a:tr h="596923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Ne slažem se  2</a:t>
                      </a:r>
                      <a:endParaRPr lang="hr-HR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7884" marR="0" marT="129142" marB="129142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endParaRPr lang="hr-HR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7884" marR="0" marT="129142" marB="12914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10,9%</a:t>
                      </a:r>
                      <a:endParaRPr lang="hr-HR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7884" marR="0" marT="129142" marB="12914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868894"/>
                  </a:ext>
                </a:extLst>
              </a:tr>
              <a:tr h="596923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Slažem se  3</a:t>
                      </a:r>
                      <a:endParaRPr lang="hr-HR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7884" marR="0" marT="129142" marB="12914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  <a:endParaRPr lang="hr-HR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7884" marR="0" marT="129142" marB="12914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26,5%</a:t>
                      </a:r>
                      <a:endParaRPr lang="hr-HR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7884" marR="0" marT="129142" marB="12914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602593"/>
                  </a:ext>
                </a:extLst>
              </a:tr>
              <a:tr h="596923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Uglavnom se slažem  4</a:t>
                      </a:r>
                      <a:endParaRPr lang="hr-HR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7884" marR="0" marT="129142" marB="129142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  <a:endParaRPr lang="hr-HR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7884" marR="0" marT="129142" marB="12914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28,7%</a:t>
                      </a:r>
                      <a:endParaRPr lang="hr-HR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7884" marR="0" marT="129142" marB="12914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462396"/>
                  </a:ext>
                </a:extLst>
              </a:tr>
              <a:tr h="596923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 potpunosti se slažem 5</a:t>
                      </a:r>
                      <a:endParaRPr lang="hr-HR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7884" marR="0" marT="129142" marB="12914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  <a:endParaRPr lang="hr-HR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7884" marR="0" marT="129142" marB="12914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30,4%</a:t>
                      </a:r>
                      <a:endParaRPr lang="hr-HR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7884" marR="0" marT="129142" marB="12914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684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797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B444F9B-6A25-88D1-5778-43C1C72A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hr-HR" sz="4000" i="1">
                <a:solidFill>
                  <a:srgbClr val="FFFFFF"/>
                </a:solidFill>
                <a:latin typeface="Times New Roman"/>
                <a:cs typeface="Times New Roman"/>
              </a:rPr>
              <a:t>Dobio/la sam jasne i razumljive informacije</a:t>
            </a:r>
            <a:endParaRPr lang="sr-Latn-RS" sz="40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E11A17D4-DB45-724F-5B05-AF2E0A24A5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466878"/>
          <a:ext cx="10927830" cy="3484211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6037873">
                  <a:extLst>
                    <a:ext uri="{9D8B030D-6E8A-4147-A177-3AD203B41FA5}">
                      <a16:colId xmlns:a16="http://schemas.microsoft.com/office/drawing/2014/main" val="4051328606"/>
                    </a:ext>
                  </a:extLst>
                </a:gridCol>
                <a:gridCol w="3022938">
                  <a:extLst>
                    <a:ext uri="{9D8B030D-6E8A-4147-A177-3AD203B41FA5}">
                      <a16:colId xmlns:a16="http://schemas.microsoft.com/office/drawing/2014/main" val="1393907865"/>
                    </a:ext>
                  </a:extLst>
                </a:gridCol>
                <a:gridCol w="1867019">
                  <a:extLst>
                    <a:ext uri="{9D8B030D-6E8A-4147-A177-3AD203B41FA5}">
                      <a16:colId xmlns:a16="http://schemas.microsoft.com/office/drawing/2014/main" val="313636634"/>
                    </a:ext>
                  </a:extLst>
                </a:gridCol>
              </a:tblGrid>
              <a:tr h="68908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hr-HR" sz="2300" b="0" cap="none" spc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Ocjena (jasne informacije)</a:t>
                      </a:r>
                      <a:endParaRPr lang="hr-HR" sz="2300" b="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96274" marR="0" marT="150982" marB="150982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b="0" cap="none" spc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Ukupan broj</a:t>
                      </a:r>
                      <a:endParaRPr lang="hr-HR" sz="2300" b="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96274" marR="0" marT="150982" marB="15098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b="0" cap="none" spc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hr-HR" sz="2300" b="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96274" marR="0" marT="150982" marB="15098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4005"/>
                  </a:ext>
                </a:extLst>
              </a:tr>
              <a:tr h="559026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 potpunosti se ne slažem  1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6274" marR="0" marT="150982" marB="150982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6274" marR="0" marT="150982" marB="15098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3,5%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6274" marR="0" marT="150982" marB="15098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82694"/>
                  </a:ext>
                </a:extLst>
              </a:tr>
              <a:tr h="559026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Ne slažem se  2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6274" marR="0" marT="150982" marB="15098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6274" marR="0" marT="150982" marB="15098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10,9%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6274" marR="0" marT="150982" marB="15098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012241"/>
                  </a:ext>
                </a:extLst>
              </a:tr>
              <a:tr h="559026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Slažem se  3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6274" marR="0" marT="150982" marB="150982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6274" marR="0" marT="150982" marB="15098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23,9%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6274" marR="0" marT="150982" marB="15098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112554"/>
                  </a:ext>
                </a:extLst>
              </a:tr>
              <a:tr h="559026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Uglavnom se slažem  4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6274" marR="0" marT="150982" marB="15098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6274" marR="0" marT="150982" marB="15098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29,6%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6274" marR="0" marT="150982" marB="15098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90598"/>
                  </a:ext>
                </a:extLst>
              </a:tr>
              <a:tr h="559026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 potpunosti se slažem  5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6274" marR="0" marT="150982" marB="150982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6274" marR="0" marT="150982" marB="15098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31,7%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6274" marR="0" marT="150982" marB="15098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7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10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8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87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89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1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FE445A1-7FCB-6270-10F0-D04C98B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10861814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Djelatnik se odnosio sa poštovanjem</a:t>
            </a:r>
          </a:p>
        </p:txBody>
      </p:sp>
      <p:graphicFrame>
        <p:nvGraphicFramePr>
          <p:cNvPr id="9" name="Rezervirano mjesto sadržaja 8">
            <a:extLst>
              <a:ext uri="{FF2B5EF4-FFF2-40B4-BE49-F238E27FC236}">
                <a16:creationId xmlns:a16="http://schemas.microsoft.com/office/drawing/2014/main" id="{A14BB4CA-2D21-D21A-E644-7F1CD4EDCE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693116"/>
              </p:ext>
            </p:extLst>
          </p:nvPr>
        </p:nvGraphicFramePr>
        <p:xfrm>
          <a:off x="1442892" y="1966293"/>
          <a:ext cx="9306215" cy="445216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911892">
                  <a:extLst>
                    <a:ext uri="{9D8B030D-6E8A-4147-A177-3AD203B41FA5}">
                      <a16:colId xmlns:a16="http://schemas.microsoft.com/office/drawing/2014/main" val="748734301"/>
                    </a:ext>
                  </a:extLst>
                </a:gridCol>
                <a:gridCol w="2642040">
                  <a:extLst>
                    <a:ext uri="{9D8B030D-6E8A-4147-A177-3AD203B41FA5}">
                      <a16:colId xmlns:a16="http://schemas.microsoft.com/office/drawing/2014/main" val="1591301273"/>
                    </a:ext>
                  </a:extLst>
                </a:gridCol>
                <a:gridCol w="1752283">
                  <a:extLst>
                    <a:ext uri="{9D8B030D-6E8A-4147-A177-3AD203B41FA5}">
                      <a16:colId xmlns:a16="http://schemas.microsoft.com/office/drawing/2014/main" val="2072959472"/>
                    </a:ext>
                  </a:extLst>
                </a:gridCol>
              </a:tblGrid>
              <a:tr h="75233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hr-HR" sz="2900" b="0" cap="none" spc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13370" marR="213370" marT="130931" marB="130931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900" b="0" cap="none" spc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Ukupan broj</a:t>
                      </a:r>
                    </a:p>
                  </a:txBody>
                  <a:tcPr marL="213370" marR="213370" marT="130931" marB="13093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900" b="0" cap="none" spc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213370" marR="213370" marT="130931" marB="130931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407332"/>
                  </a:ext>
                </a:extLst>
              </a:tr>
              <a:tr h="752332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900" cap="none" spc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U potpunosti se ne slažem 1</a:t>
                      </a:r>
                    </a:p>
                  </a:txBody>
                  <a:tcPr marL="213370" marR="213370" marT="130931" marB="130931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900" cap="none" spc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213370" marR="213370" marT="130931" marB="1309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900" cap="none" spc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3,5%</a:t>
                      </a:r>
                    </a:p>
                  </a:txBody>
                  <a:tcPr marL="213370" marR="213370" marT="130931" marB="130931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135012"/>
                  </a:ext>
                </a:extLst>
              </a:tr>
              <a:tr h="721418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500" cap="none" spc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Ne slažem se  2</a:t>
                      </a:r>
                    </a:p>
                  </a:txBody>
                  <a:tcPr marL="213370" marR="213370" marT="130931" marB="130931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500" cap="none" spc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213370" marR="213370" marT="130931" marB="1309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500" cap="none" spc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8,7%</a:t>
                      </a:r>
                    </a:p>
                  </a:txBody>
                  <a:tcPr marL="213370" marR="213370" marT="130931" marB="130931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699998"/>
                  </a:ext>
                </a:extLst>
              </a:tr>
              <a:tr h="752332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900" cap="none" spc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Slažem se  3</a:t>
                      </a:r>
                    </a:p>
                  </a:txBody>
                  <a:tcPr marL="213370" marR="213370" marT="130931" marB="130931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900" cap="none" spc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213370" marR="213370" marT="130931" marB="1309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900" cap="none" spc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22,6%</a:t>
                      </a:r>
                    </a:p>
                  </a:txBody>
                  <a:tcPr marL="213370" marR="213370" marT="130931" marB="130931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624370"/>
                  </a:ext>
                </a:extLst>
              </a:tr>
              <a:tr h="721418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500" cap="none" spc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Uglavnom se slažem  4</a:t>
                      </a:r>
                    </a:p>
                  </a:txBody>
                  <a:tcPr marL="213370" marR="213370" marT="130931" marB="130931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500" cap="none" spc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213370" marR="213370" marT="130931" marB="1309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500" cap="none" spc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26,1%</a:t>
                      </a:r>
                    </a:p>
                  </a:txBody>
                  <a:tcPr marL="213370" marR="213370" marT="130931" marB="130931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843084"/>
                  </a:ext>
                </a:extLst>
              </a:tr>
              <a:tr h="752332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900" cap="none" spc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U potpunosti se slažem  5</a:t>
                      </a:r>
                    </a:p>
                  </a:txBody>
                  <a:tcPr marL="213370" marR="213370" marT="130931" marB="130931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900" cap="none" spc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89</a:t>
                      </a:r>
                    </a:p>
                  </a:txBody>
                  <a:tcPr marL="213370" marR="213370" marT="130931" marB="1309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900" cap="none" spc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38,7%</a:t>
                      </a:r>
                    </a:p>
                  </a:txBody>
                  <a:tcPr marL="213370" marR="213370" marT="130931" marB="130931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010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98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418B0EF-BCAF-C837-EC75-B64E2D59E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r>
              <a:rPr lang="en-US" sz="28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Ton glasa, govor tijela i ponašanje bili su profesionalni i umirujući</a:t>
            </a:r>
            <a:endParaRPr lang="en-US" sz="2800" b="1" i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3F9C9925-7530-1F05-CE6B-F573A858FD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560563"/>
              </p:ext>
            </p:extLst>
          </p:nvPr>
        </p:nvGraphicFramePr>
        <p:xfrm>
          <a:off x="795502" y="2112579"/>
          <a:ext cx="10624937" cy="419281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405479">
                  <a:extLst>
                    <a:ext uri="{9D8B030D-6E8A-4147-A177-3AD203B41FA5}">
                      <a16:colId xmlns:a16="http://schemas.microsoft.com/office/drawing/2014/main" val="225728079"/>
                    </a:ext>
                  </a:extLst>
                </a:gridCol>
                <a:gridCol w="3171971">
                  <a:extLst>
                    <a:ext uri="{9D8B030D-6E8A-4147-A177-3AD203B41FA5}">
                      <a16:colId xmlns:a16="http://schemas.microsoft.com/office/drawing/2014/main" val="2946291776"/>
                    </a:ext>
                  </a:extLst>
                </a:gridCol>
                <a:gridCol w="2047487">
                  <a:extLst>
                    <a:ext uri="{9D8B030D-6E8A-4147-A177-3AD203B41FA5}">
                      <a16:colId xmlns:a16="http://schemas.microsoft.com/office/drawing/2014/main" val="2599522623"/>
                    </a:ext>
                  </a:extLst>
                </a:gridCol>
              </a:tblGrid>
              <a:tr h="619534">
                <a:tc gridSpan="3">
                  <a:txBody>
                    <a:bodyPr/>
                    <a:lstStyle/>
                    <a:p>
                      <a:pPr marR="38100" algn="just">
                        <a:lnSpc>
                          <a:spcPts val="1600"/>
                        </a:lnSpc>
                        <a:buNone/>
                      </a:pPr>
                      <a:endParaRPr lang="hr-HR" sz="25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00336" marR="312972" marT="28667" marB="21500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126559"/>
                  </a:ext>
                </a:extLst>
              </a:tr>
              <a:tr h="595546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hr-HR" sz="19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00336" marR="271243" marT="28667" marB="215005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1900" b="1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Ukupan broj</a:t>
                      </a:r>
                      <a:endParaRPr lang="hr-HR" sz="19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00336" marR="271243" marT="28667" marB="21500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1900" b="1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hr-HR" sz="19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00336" marR="271243" marT="28667" marB="21500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485190"/>
                  </a:ext>
                </a:extLst>
              </a:tr>
              <a:tr h="595546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19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U potpunosti se ne slažem 1</a:t>
                      </a:r>
                    </a:p>
                  </a:txBody>
                  <a:tcPr marL="100336" marR="271243" marT="28667" marB="21500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19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100336" marR="271243" marT="28667" marB="2150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19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4,3%</a:t>
                      </a:r>
                    </a:p>
                  </a:txBody>
                  <a:tcPr marL="100336" marR="271243" marT="28667" marB="2150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363620"/>
                  </a:ext>
                </a:extLst>
              </a:tr>
              <a:tr h="595546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19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Ne slažem se  2</a:t>
                      </a:r>
                    </a:p>
                  </a:txBody>
                  <a:tcPr marL="100336" marR="271243" marT="28667" marB="21500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19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100336" marR="271243" marT="28667" marB="2150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19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9,1%</a:t>
                      </a:r>
                    </a:p>
                  </a:txBody>
                  <a:tcPr marL="100336" marR="271243" marT="28667" marB="2150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302050"/>
                  </a:ext>
                </a:extLst>
              </a:tr>
              <a:tr h="595546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19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Slažem se  3</a:t>
                      </a:r>
                    </a:p>
                  </a:txBody>
                  <a:tcPr marL="100336" marR="271243" marT="28667" marB="21500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19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100336" marR="271243" marT="28667" marB="2150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19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24,8%</a:t>
                      </a:r>
                    </a:p>
                  </a:txBody>
                  <a:tcPr marL="100336" marR="271243" marT="28667" marB="2150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149323"/>
                  </a:ext>
                </a:extLst>
              </a:tr>
              <a:tr h="595546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19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Uglavnom se slažem  4</a:t>
                      </a:r>
                    </a:p>
                  </a:txBody>
                  <a:tcPr marL="100336" marR="271243" marT="28667" marB="21500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19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100336" marR="271243" marT="28667" marB="2150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19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30,9%</a:t>
                      </a:r>
                    </a:p>
                  </a:txBody>
                  <a:tcPr marL="100336" marR="271243" marT="28667" marB="2150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355175"/>
                  </a:ext>
                </a:extLst>
              </a:tr>
              <a:tr h="595546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19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U potpunosti se slažem  5</a:t>
                      </a:r>
                    </a:p>
                  </a:txBody>
                  <a:tcPr marL="100336" marR="271243" marT="28667" marB="21500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19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69</a:t>
                      </a:r>
                    </a:p>
                  </a:txBody>
                  <a:tcPr marL="100336" marR="271243" marT="28667" marB="2150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19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30,0%</a:t>
                      </a:r>
                    </a:p>
                  </a:txBody>
                  <a:tcPr marL="100336" marR="271243" marT="28667" marB="2150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028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963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41ECA28-5CA0-05CF-A3BB-D76F0496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r>
              <a:rPr lang="en-US" sz="28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Osjećao/la sam se slobodno postavljati pitanja i iznositi zabrinutost</a:t>
            </a: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69168B2D-2748-778B-2465-3C4DA706E2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657533"/>
              </p:ext>
            </p:extLst>
          </p:nvPr>
        </p:nvGraphicFramePr>
        <p:xfrm>
          <a:off x="644056" y="2310635"/>
          <a:ext cx="10927830" cy="386289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78419">
                  <a:extLst>
                    <a:ext uri="{9D8B030D-6E8A-4147-A177-3AD203B41FA5}">
                      <a16:colId xmlns:a16="http://schemas.microsoft.com/office/drawing/2014/main" val="2970000975"/>
                    </a:ext>
                  </a:extLst>
                </a:gridCol>
                <a:gridCol w="5866769">
                  <a:extLst>
                    <a:ext uri="{9D8B030D-6E8A-4147-A177-3AD203B41FA5}">
                      <a16:colId xmlns:a16="http://schemas.microsoft.com/office/drawing/2014/main" val="1888341586"/>
                    </a:ext>
                  </a:extLst>
                </a:gridCol>
                <a:gridCol w="3127303">
                  <a:extLst>
                    <a:ext uri="{9D8B030D-6E8A-4147-A177-3AD203B41FA5}">
                      <a16:colId xmlns:a16="http://schemas.microsoft.com/office/drawing/2014/main" val="3607032139"/>
                    </a:ext>
                  </a:extLst>
                </a:gridCol>
                <a:gridCol w="1355339">
                  <a:extLst>
                    <a:ext uri="{9D8B030D-6E8A-4147-A177-3AD203B41FA5}">
                      <a16:colId xmlns:a16="http://schemas.microsoft.com/office/drawing/2014/main" val="3613560631"/>
                    </a:ext>
                  </a:extLst>
                </a:gridCol>
              </a:tblGrid>
              <a:tr h="632783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hr-HR" sz="2300" b="1" cap="none" spc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102488" marT="40995" marB="30746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Ukupan broj</a:t>
                      </a:r>
                      <a:endParaRPr lang="hr-HR" sz="23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02488" marT="40995" marB="30746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hr-HR" sz="23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02488" marT="40995" marB="30746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120821"/>
                  </a:ext>
                </a:extLst>
              </a:tr>
              <a:tr h="632783">
                <a:tc rowSpan="5">
                  <a:txBody>
                    <a:bodyPr/>
                    <a:lstStyle/>
                    <a:p>
                      <a:pPr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02488" marT="40995" marB="3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U potpunosti se ne slažem 1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02488" marT="40995" marB="3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02488" marT="40995" marB="3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02488" marT="40995" marB="3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349230"/>
                  </a:ext>
                </a:extLst>
              </a:tr>
              <a:tr h="63278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Ne slažem se  2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02488" marT="40995" marB="3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02488" marT="40995" marB="3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14,8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02488" marT="40995" marB="3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685369"/>
                  </a:ext>
                </a:extLst>
              </a:tr>
              <a:tr h="63278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Slažem se  3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02488" marT="40995" marB="3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02488" marT="40995" marB="3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23,9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02488" marT="40995" marB="3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34062"/>
                  </a:ext>
                </a:extLst>
              </a:tr>
              <a:tr h="63278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Uglavnom se slažem 4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02488" marT="40995" marB="3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02488" marT="40995" marB="3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24,3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02488" marT="40995" marB="3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226456"/>
                  </a:ext>
                </a:extLst>
              </a:tr>
              <a:tr h="63278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 potpunosti se slažem  5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02488" marT="40995" marB="3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02488" marT="40995" marB="3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3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31,7</a:t>
                      </a:r>
                      <a:endParaRPr lang="hr-HR" sz="2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02488" marT="40995" marB="3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499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72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D7C455A-2DBB-6D4D-9237-32594C337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1" y="73395"/>
            <a:ext cx="5323715" cy="1642970"/>
          </a:xfrm>
        </p:spPr>
        <p:txBody>
          <a:bodyPr anchor="b">
            <a:normAutofit/>
          </a:bodyPr>
          <a:lstStyle/>
          <a:p>
            <a:r>
              <a:rPr lang="hr-HR" sz="4000" dirty="0"/>
              <a:t>Komunikacija 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566119C-F125-0434-6E8F-E1D9785B1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38" y="1970466"/>
            <a:ext cx="6784759" cy="44168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dirty="0">
                <a:latin typeface="Calibri"/>
                <a:ea typeface="Calibri"/>
                <a:cs typeface="Calibri"/>
              </a:rPr>
              <a:t>Temeljna ljudska potreba i ključni element svakodnevnog života. </a:t>
            </a:r>
          </a:p>
          <a:p>
            <a:r>
              <a:rPr lang="hr-HR" dirty="0">
                <a:latin typeface="Calibri"/>
                <a:ea typeface="Calibri"/>
                <a:cs typeface="Calibri"/>
              </a:rPr>
              <a:t>U zdravstvu ima važnu ulogu jer ne predstavlja samo prijenos informacija, već može biti sastavni dio terapijskog procesa. </a:t>
            </a:r>
          </a:p>
          <a:p>
            <a:r>
              <a:rPr lang="hr-HR" dirty="0">
                <a:latin typeface="Calibri"/>
                <a:ea typeface="Calibri"/>
                <a:cs typeface="Calibri"/>
              </a:rPr>
              <a:t>Kvalitetna komunikacija između pacijenata i zdravstvenih djelatnika pridonosi povjerenju, zadovoljstvu pacijenata te učinkovitijem liječenju.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Slika 6" descr="KOMUNIKACIJA U ZDRAVSTVU | Naruči knjigu online">
            <a:extLst>
              <a:ext uri="{FF2B5EF4-FFF2-40B4-BE49-F238E27FC236}">
                <a16:creationId xmlns:a16="http://schemas.microsoft.com/office/drawing/2014/main" id="{B24208FF-ED98-7481-4789-107AADC21B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222" r="671" b="9662"/>
          <a:stretch>
            <a:fillRect/>
          </a:stretch>
        </p:blipFill>
        <p:spPr>
          <a:xfrm>
            <a:off x="7075967" y="1353772"/>
            <a:ext cx="4170530" cy="418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34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C9BF7A3-48DB-462D-E44B-3D8A9157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1121900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Osjećao/la sam se sigurno i zbrinuto tijekom komunikacije</a:t>
            </a:r>
            <a:endParaRPr lang="en-US" sz="3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8BF4E775-BA49-01EF-7CF0-CD6623C40D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104453"/>
              </p:ext>
            </p:extLst>
          </p:nvPr>
        </p:nvGraphicFramePr>
        <p:xfrm>
          <a:off x="432225" y="2239081"/>
          <a:ext cx="11327549" cy="390658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345752">
                  <a:extLst>
                    <a:ext uri="{9D8B030D-6E8A-4147-A177-3AD203B41FA5}">
                      <a16:colId xmlns:a16="http://schemas.microsoft.com/office/drawing/2014/main" val="1788750741"/>
                    </a:ext>
                  </a:extLst>
                </a:gridCol>
                <a:gridCol w="3122615">
                  <a:extLst>
                    <a:ext uri="{9D8B030D-6E8A-4147-A177-3AD203B41FA5}">
                      <a16:colId xmlns:a16="http://schemas.microsoft.com/office/drawing/2014/main" val="2391693935"/>
                    </a:ext>
                  </a:extLst>
                </a:gridCol>
                <a:gridCol w="1859182">
                  <a:extLst>
                    <a:ext uri="{9D8B030D-6E8A-4147-A177-3AD203B41FA5}">
                      <a16:colId xmlns:a16="http://schemas.microsoft.com/office/drawing/2014/main" val="3383177435"/>
                    </a:ext>
                  </a:extLst>
                </a:gridCol>
              </a:tblGrid>
              <a:tr h="66025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hr-HR" sz="2500" b="0" cap="none" spc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114906" marB="114906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5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Ukupan broj</a:t>
                      </a:r>
                      <a:endParaRPr lang="hr-HR" sz="2500" b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14906" marB="1149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5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hr-HR" sz="2500" b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14906" marB="114906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738248"/>
                  </a:ext>
                </a:extLst>
              </a:tr>
              <a:tr h="660255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5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 potpunosti se ne slažem 1</a:t>
                      </a:r>
                      <a:endParaRPr lang="hr-HR" sz="25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14906" marB="114906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5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hr-HR" sz="25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14906" marB="1149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5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5,2%</a:t>
                      </a:r>
                      <a:endParaRPr lang="hr-HR" sz="25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14906" marB="114906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762962"/>
                  </a:ext>
                </a:extLst>
              </a:tr>
              <a:tr h="632783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2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Ne slažem se 2</a:t>
                      </a:r>
                      <a:endParaRPr lang="hr-HR" sz="2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14906" marB="114906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2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  <a:endParaRPr lang="hr-HR" sz="2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14906" marB="1149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2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12,6%</a:t>
                      </a:r>
                      <a:endParaRPr lang="hr-HR" sz="2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14906" marB="114906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686244"/>
                  </a:ext>
                </a:extLst>
              </a:tr>
              <a:tr h="660255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5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Slažem se  3</a:t>
                      </a:r>
                      <a:endParaRPr lang="hr-HR" sz="25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14906" marB="114906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5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  <a:endParaRPr lang="hr-HR" sz="25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14906" marB="1149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5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23,9%</a:t>
                      </a:r>
                      <a:endParaRPr lang="hr-HR" sz="25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14906" marB="114906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201804"/>
                  </a:ext>
                </a:extLst>
              </a:tr>
              <a:tr h="632783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2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Uglavnom se slažem 4</a:t>
                      </a:r>
                      <a:endParaRPr lang="hr-HR" sz="2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14906" marB="114906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2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  <a:endParaRPr lang="hr-HR" sz="2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14906" marB="1149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2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27,0%</a:t>
                      </a:r>
                      <a:endParaRPr lang="hr-HR" sz="2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14906" marB="114906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367566"/>
                  </a:ext>
                </a:extLst>
              </a:tr>
              <a:tr h="660255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5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 potpunosti se slažem 5</a:t>
                      </a:r>
                      <a:endParaRPr lang="hr-HR" sz="25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14906" marB="114906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5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  <a:endParaRPr lang="hr-HR" sz="25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14906" marB="1149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buNone/>
                      </a:pPr>
                      <a:r>
                        <a:rPr lang="hr-HR" sz="25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30,0%</a:t>
                      </a:r>
                      <a:endParaRPr lang="hr-HR" sz="25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14906" marB="114906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0651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482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66F7F4-2EED-3C00-CE57-DF2571A95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141711"/>
            <a:ext cx="3234466" cy="34743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i="1"/>
              <a:t>Što bi posebno pohvalili u komunikaciji sa zdravstvenim djelatnicima</a:t>
            </a:r>
            <a:endParaRPr lang="en-US" sz="3600"/>
          </a:p>
        </p:txBody>
      </p:sp>
      <p:cxnSp>
        <p:nvCxnSpPr>
          <p:cNvPr id="20" name="Straight Connector 8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zervirano mjesto sadržaja 3" descr="Slika na kojoj se prikazuje tekst, dijagram, crta, radnja&#10;&#10;Sadržaj generiran uz AI možda nije točan.">
            <a:extLst>
              <a:ext uri="{FF2B5EF4-FFF2-40B4-BE49-F238E27FC236}">
                <a16:creationId xmlns:a16="http://schemas.microsoft.com/office/drawing/2014/main" id="{DFFF0D1C-A9EB-6B62-A5C4-164FDD2B9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985" r="23549"/>
          <a:stretch>
            <a:fillRect/>
          </a:stretch>
        </p:blipFill>
        <p:spPr>
          <a:xfrm>
            <a:off x="4615543" y="10"/>
            <a:ext cx="75764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66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247A17F-67E5-DB35-D7C6-DD2DDED2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Što bi naveli kao najveći problem u komunikaciji sa zdravstvenim djelatnicima?</a:t>
            </a: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Slika 2" descr="Slika na kojoj se prikazuje tekst, snimka zaslona, dijagram, crta&#10;&#10;Sadržaj generiran uz AI možda nije točan.">
            <a:extLst>
              <a:ext uri="{FF2B5EF4-FFF2-40B4-BE49-F238E27FC236}">
                <a16:creationId xmlns:a16="http://schemas.microsoft.com/office/drawing/2014/main" id="{8631A100-2125-9B96-34A5-59EFA3395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5" y="2040139"/>
            <a:ext cx="11327549" cy="43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29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3A8450C-B7B5-1CE5-53F6-6B76E910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b="1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Imate</a:t>
            </a:r>
            <a:r>
              <a:rPr lang="en-US" sz="22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li koji </a:t>
            </a:r>
            <a:r>
              <a:rPr lang="en-US" sz="2200" b="1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prijedlog</a:t>
            </a:r>
            <a:r>
              <a:rPr lang="en-US" sz="22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kako</a:t>
            </a:r>
            <a:r>
              <a:rPr lang="en-US" sz="22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poboljšati</a:t>
            </a:r>
            <a:r>
              <a:rPr lang="en-US" sz="22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komunikaciju</a:t>
            </a:r>
            <a:r>
              <a:rPr lang="en-US" sz="22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2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relaciji</a:t>
            </a:r>
            <a:r>
              <a:rPr lang="en-US" sz="22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pacijent</a:t>
            </a:r>
            <a:r>
              <a:rPr lang="en-US" sz="22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2200" b="1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zdravstveni</a:t>
            </a:r>
            <a:r>
              <a:rPr lang="en-US" sz="22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djelatnik</a:t>
            </a:r>
            <a:r>
              <a:rPr lang="en-US" sz="22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2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Rezervirano mjesto sadržaja 3" descr="Slika na kojoj se prikazuje tekst, crta, radnja, dijagram&#10;&#10;Sadržaj generiran uz AI možda nije točan.">
            <a:extLst>
              <a:ext uri="{FF2B5EF4-FFF2-40B4-BE49-F238E27FC236}">
                <a16:creationId xmlns:a16="http://schemas.microsoft.com/office/drawing/2014/main" id="{3D03EE9F-09D7-174D-E926-1D39333C8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055" y="1675227"/>
            <a:ext cx="929988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01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69BC64E-41B2-203C-ACB1-FBFCFE416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  <a:latin typeface="Times New Roman"/>
                <a:cs typeface="Times New Roman"/>
              </a:rPr>
              <a:t>1. Iskustva s liječnicima i medicinskim sestrama</a:t>
            </a:r>
            <a:endParaRPr lang="sr-Latn-RS" sz="4000" dirty="0">
              <a:solidFill>
                <a:srgbClr val="FFFFFF"/>
              </a:solidFill>
            </a:endParaRPr>
          </a:p>
          <a:p>
            <a:endParaRPr lang="hr-HR" sz="4000">
              <a:solidFill>
                <a:srgbClr val="FFFFFF"/>
              </a:solidFill>
            </a:endParaRPr>
          </a:p>
        </p:txBody>
      </p:sp>
      <p:graphicFrame>
        <p:nvGraphicFramePr>
          <p:cNvPr id="18" name="Rezervirano mjesto sadržaja 2">
            <a:extLst>
              <a:ext uri="{FF2B5EF4-FFF2-40B4-BE49-F238E27FC236}">
                <a16:creationId xmlns:a16="http://schemas.microsoft.com/office/drawing/2014/main" id="{5A1EAA78-71DE-7AAC-BE7A-FA175E1FF5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94638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7354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133B579-BBD2-35BB-96B1-F287959B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hr-HR" sz="4000">
                <a:solidFill>
                  <a:srgbClr val="FFFFFF"/>
                </a:solidFill>
                <a:latin typeface="Times New Roman"/>
                <a:cs typeface="Times New Roman"/>
              </a:rPr>
              <a:t>2. Pažljivo slušanje pacijenata</a:t>
            </a:r>
            <a:endParaRPr lang="sr-Latn-RS" sz="4000">
              <a:solidFill>
                <a:srgbClr val="FFFFFF"/>
              </a:solidFill>
            </a:endParaRPr>
          </a:p>
          <a:p>
            <a:endParaRPr lang="hr-HR" sz="4000">
              <a:solidFill>
                <a:srgbClr val="FFFFFF"/>
              </a:solidFill>
            </a:endParaRPr>
          </a:p>
        </p:txBody>
      </p:sp>
      <p:graphicFrame>
        <p:nvGraphicFramePr>
          <p:cNvPr id="18" name="Rezervirano mjesto sadržaja 2">
            <a:extLst>
              <a:ext uri="{FF2B5EF4-FFF2-40B4-BE49-F238E27FC236}">
                <a16:creationId xmlns:a16="http://schemas.microsoft.com/office/drawing/2014/main" id="{3D13670E-E0BC-5876-3E20-2FB286C959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97283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57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8508432-47C2-74CA-A4EA-6E3A5481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hr-HR" sz="4000">
                <a:solidFill>
                  <a:srgbClr val="FFFFFF"/>
                </a:solidFill>
                <a:latin typeface="Times New Roman"/>
                <a:cs typeface="Times New Roman"/>
              </a:rPr>
              <a:t>3. Jasnoća objašnjenja</a:t>
            </a:r>
            <a:endParaRPr lang="sr-Latn-RS" sz="4000">
              <a:solidFill>
                <a:srgbClr val="FFFFFF"/>
              </a:solidFill>
            </a:endParaRPr>
          </a:p>
          <a:p>
            <a:endParaRPr lang="hr-HR" sz="4000">
              <a:solidFill>
                <a:srgbClr val="FFFFFF"/>
              </a:solidFill>
            </a:endParaRPr>
          </a:p>
        </p:txBody>
      </p:sp>
      <p:graphicFrame>
        <p:nvGraphicFramePr>
          <p:cNvPr id="18" name="Rezervirano mjesto sadržaja 2">
            <a:extLst>
              <a:ext uri="{FF2B5EF4-FFF2-40B4-BE49-F238E27FC236}">
                <a16:creationId xmlns:a16="http://schemas.microsoft.com/office/drawing/2014/main" id="{42307DCB-E0F6-7252-BD37-45305586CC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55375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9396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8E0A6B6-7622-CDE1-F289-D8D45F1E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  <a:latin typeface="Times New Roman"/>
                <a:cs typeface="Times New Roman"/>
              </a:rPr>
              <a:t>4. Ponovno postavljanje pitanja</a:t>
            </a:r>
            <a:endParaRPr lang="sr-Latn-RS" sz="4000">
              <a:solidFill>
                <a:srgbClr val="FFFFFF"/>
              </a:solidFill>
            </a:endParaRPr>
          </a:p>
          <a:p>
            <a:endParaRPr lang="hr-HR" sz="400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E28373-C9B1-4296-3114-0ADF56FD9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2400" dirty="0">
                <a:ea typeface="+mn-lt"/>
                <a:cs typeface="+mn-lt"/>
              </a:rPr>
              <a:t>Istaknuto je da nedostatak vremena i posvećenosti dodatno obeshrabruje pacijente da traže pojašnjenja.</a:t>
            </a:r>
            <a:endParaRPr lang="hr-HR" sz="2400" dirty="0"/>
          </a:p>
          <a:p>
            <a:endParaRPr lang="hr-HR" sz="2000"/>
          </a:p>
        </p:txBody>
      </p:sp>
    </p:spTree>
    <p:extLst>
      <p:ext uri="{BB962C8B-B14F-4D97-AF65-F5344CB8AC3E}">
        <p14:creationId xmlns:p14="http://schemas.microsoft.com/office/powerpoint/2010/main" val="3255134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DDDBDD5-58EB-E17B-8FB3-04D3F1FBB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hr-HR" sz="4000">
                <a:solidFill>
                  <a:srgbClr val="FFFFFF"/>
                </a:solidFill>
                <a:latin typeface="Times New Roman"/>
                <a:cs typeface="Times New Roman"/>
              </a:rPr>
              <a:t>5. Važnost ljubaznog i empatičnog pristupa</a:t>
            </a:r>
            <a:endParaRPr lang="sr-Latn-RS" sz="4000">
              <a:solidFill>
                <a:srgbClr val="FFFFFF"/>
              </a:solidFill>
            </a:endParaRPr>
          </a:p>
          <a:p>
            <a:endParaRPr lang="hr-HR" sz="4000">
              <a:solidFill>
                <a:srgbClr val="FFFFFF"/>
              </a:solidFill>
            </a:endParaRPr>
          </a:p>
        </p:txBody>
      </p:sp>
      <p:graphicFrame>
        <p:nvGraphicFramePr>
          <p:cNvPr id="18" name="Rezervirano mjesto sadržaja 2">
            <a:extLst>
              <a:ext uri="{FF2B5EF4-FFF2-40B4-BE49-F238E27FC236}">
                <a16:creationId xmlns:a16="http://schemas.microsoft.com/office/drawing/2014/main" id="{0FCFAC62-AC71-0345-6F96-21C14E727B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66543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1067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2598F2E-C4B0-D5B2-50FD-9C57A1CE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  <a:latin typeface="Times New Roman"/>
                <a:cs typeface="Times New Roman"/>
              </a:rPr>
              <a:t>6. Sudjelovanje u donošenju odluka</a:t>
            </a:r>
            <a:endParaRPr lang="sr-Latn-RS" sz="4000">
              <a:solidFill>
                <a:srgbClr val="FFFFFF"/>
              </a:solidFill>
            </a:endParaRPr>
          </a:p>
          <a:p>
            <a:endParaRPr lang="hr-HR" sz="400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6C3EA7-BF02-6CD2-31C7-0F9D424B3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>
                <a:latin typeface="Calibri"/>
                <a:ea typeface="Calibri"/>
                <a:cs typeface="Calibri"/>
              </a:rPr>
              <a:t>Većina ispitanika smatra da nisu aktivno uključeni u odluke o liječenju.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590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650FBD1-4660-6489-BFBE-944F01FF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hr-HR" dirty="0"/>
              <a:t>Cilj istraživanja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 descr="Korisne vještine komunikacije">
            <a:extLst>
              <a:ext uri="{FF2B5EF4-FFF2-40B4-BE49-F238E27FC236}">
                <a16:creationId xmlns:a16="http://schemas.microsoft.com/office/drawing/2014/main" id="{380E0745-6431-0E7D-AD1A-DE6192487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505956"/>
            <a:ext cx="4777381" cy="367634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687651-FF4A-8E6C-5FF6-4E8B1C5DD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dirty="0">
                <a:latin typeface="Times New Roman"/>
                <a:cs typeface="Times New Roman"/>
              </a:rPr>
              <a:t>Ispitati iskustva i razinu zadovoljstva pacijenata komunikacijom sa zdravstvenim djelatnicima u različitim zdravstvenim kontekstima.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9520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03E7B0A-37EE-5EAB-D1D2-187A0521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hr-HR" sz="4000">
                <a:solidFill>
                  <a:srgbClr val="FFFFFF"/>
                </a:solidFill>
                <a:latin typeface="Times New Roman"/>
                <a:cs typeface="Times New Roman"/>
              </a:rPr>
              <a:t>7. Primjeri loše komunikacije</a:t>
            </a:r>
            <a:endParaRPr lang="sr-Latn-RS" sz="4000">
              <a:solidFill>
                <a:srgbClr val="FFFFFF"/>
              </a:solidFill>
            </a:endParaRPr>
          </a:p>
          <a:p>
            <a:endParaRPr lang="hr-HR" sz="4000">
              <a:solidFill>
                <a:srgbClr val="FFFFFF"/>
              </a:solidFill>
            </a:endParaRPr>
          </a:p>
        </p:txBody>
      </p:sp>
      <p:graphicFrame>
        <p:nvGraphicFramePr>
          <p:cNvPr id="18" name="Rezervirano mjesto sadržaja 2">
            <a:extLst>
              <a:ext uri="{FF2B5EF4-FFF2-40B4-BE49-F238E27FC236}">
                <a16:creationId xmlns:a16="http://schemas.microsoft.com/office/drawing/2014/main" id="{5BB5E323-C622-1450-CA66-11CBE58298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72492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2743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60C259-B4ED-FEBA-56BB-B8B4687B8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2" y="365125"/>
            <a:ext cx="11622880" cy="1349375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just"/>
            <a:r>
              <a:rPr lang="hr-HR" sz="2800" dirty="0">
                <a:latin typeface="Times New Roman"/>
                <a:cs typeface="Times New Roman"/>
              </a:rPr>
              <a:t>8. Prijedlozi za poboljšanje komunikacije, najčešće predložene mjere uključuju:</a:t>
            </a:r>
            <a:endParaRPr lang="sr-Latn-RS" sz="2800"/>
          </a:p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CE1CFE-3FFE-520E-D8F9-5276A5AA19A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D3BCEE9-25AA-5689-C008-A28B4335F778}"/>
              </a:ext>
            </a:extLst>
          </p:cNvPr>
          <p:cNvSpPr txBox="1"/>
          <p:nvPr/>
        </p:nvSpPr>
        <p:spPr>
          <a:xfrm>
            <a:off x="1435086" y="2536137"/>
            <a:ext cx="13894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/>
              <a:t>Empatija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3D284F2-39A6-F695-0BCD-17BDC733E186}"/>
              </a:ext>
            </a:extLst>
          </p:cNvPr>
          <p:cNvSpPr txBox="1"/>
          <p:nvPr/>
        </p:nvSpPr>
        <p:spPr>
          <a:xfrm>
            <a:off x="4539440" y="1999655"/>
            <a:ext cx="284917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/>
              <a:t>Veća ljubaznost prema pacijentu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81F2C56-1FF9-32EC-D7CA-57679E801E27}"/>
              </a:ext>
            </a:extLst>
          </p:cNvPr>
          <p:cNvSpPr txBox="1"/>
          <p:nvPr/>
        </p:nvSpPr>
        <p:spPr>
          <a:xfrm>
            <a:off x="2404813" y="5097878"/>
            <a:ext cx="213623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/>
              <a:t>Jasnoća pri objašnjavanju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B47FA9C-9EFA-CDAE-D3C7-D98D5CF35032}"/>
              </a:ext>
            </a:extLst>
          </p:cNvPr>
          <p:cNvSpPr txBox="1"/>
          <p:nvPr/>
        </p:nvSpPr>
        <p:spPr>
          <a:xfrm>
            <a:off x="7727774" y="3693020"/>
            <a:ext cx="341025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/>
              <a:t>Dodatna edukacija o komunikacijskim vještinama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AAB8C8B-B911-FAEF-49B4-4BAE51B05329}"/>
              </a:ext>
            </a:extLst>
          </p:cNvPr>
          <p:cNvSpPr txBox="1"/>
          <p:nvPr/>
        </p:nvSpPr>
        <p:spPr>
          <a:xfrm>
            <a:off x="1006816" y="3443090"/>
            <a:ext cx="279255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/>
              <a:t>Rasteretiti zdravstveno osoblje od administrativnih poslova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6B27534E-E6F2-0595-7BFF-492FF3E6FB4C}"/>
              </a:ext>
            </a:extLst>
          </p:cNvPr>
          <p:cNvSpPr txBox="1"/>
          <p:nvPr/>
        </p:nvSpPr>
        <p:spPr>
          <a:xfrm>
            <a:off x="5739530" y="5096086"/>
            <a:ext cx="36933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/>
              <a:t>Sustav nagrađivanja pri profesionalnom odnosu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15F76E08-CE91-3A37-6F7F-40A3A27B86EA}"/>
              </a:ext>
            </a:extLst>
          </p:cNvPr>
          <p:cNvSpPr txBox="1"/>
          <p:nvPr/>
        </p:nvSpPr>
        <p:spPr>
          <a:xfrm>
            <a:off x="4905135" y="3640884"/>
            <a:ext cx="23807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/>
              <a:t>Profesionalnost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4A3BBE3-8762-CFF7-90F6-5288AF17DBBE}"/>
              </a:ext>
            </a:extLst>
          </p:cNvPr>
          <p:cNvSpPr txBox="1"/>
          <p:nvPr/>
        </p:nvSpPr>
        <p:spPr>
          <a:xfrm>
            <a:off x="9081769" y="2228032"/>
            <a:ext cx="194563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/>
              <a:t>Uvođenje kontinuirane edukacije </a:t>
            </a:r>
          </a:p>
        </p:txBody>
      </p:sp>
    </p:spTree>
    <p:extLst>
      <p:ext uri="{BB962C8B-B14F-4D97-AF65-F5344CB8AC3E}">
        <p14:creationId xmlns:p14="http://schemas.microsoft.com/office/powerpoint/2010/main" val="3688371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04DEF2A-6C6A-87A7-A751-7FFBA0A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Zaključak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753F6E-9FA8-4AE0-030B-BFF6AB20C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2400" dirty="0">
                <a:latin typeface="Times New Roman"/>
                <a:cs typeface="Times New Roman"/>
              </a:rPr>
              <a:t>Istraživanje je pokazalo da pacijenti komunikaciju sa zdravstvenim djelatnicima percipiraju kao </a:t>
            </a:r>
            <a:r>
              <a:rPr lang="hr-HR" sz="2400" b="1" dirty="0">
                <a:latin typeface="Times New Roman"/>
                <a:cs typeface="Times New Roman"/>
              </a:rPr>
              <a:t>nezadovoljavajuću.</a:t>
            </a:r>
            <a:r>
              <a:rPr lang="hr-HR" sz="2400" dirty="0">
                <a:latin typeface="Times New Roman"/>
                <a:cs typeface="Times New Roman"/>
              </a:rPr>
              <a:t> </a:t>
            </a:r>
            <a:endParaRPr lang="hr-HR" sz="2400" dirty="0">
              <a:latin typeface="Aptos" panose="020B0004020202020204"/>
              <a:cs typeface="Times New Roman"/>
            </a:endParaRPr>
          </a:p>
          <a:p>
            <a:r>
              <a:rPr lang="hr-HR" sz="2400" dirty="0">
                <a:latin typeface="Times New Roman"/>
                <a:cs typeface="Times New Roman"/>
              </a:rPr>
              <a:t>Premda su prepoznata i pozitivna iskustva, </a:t>
            </a:r>
            <a:r>
              <a:rPr lang="hr-HR" sz="2400" b="1" dirty="0">
                <a:latin typeface="Times New Roman"/>
                <a:cs typeface="Times New Roman"/>
              </a:rPr>
              <a:t>prevladavaju negativni stavovi, osobito u segmentima ljubaznosti, empatije i jasnoće komunikacije. </a:t>
            </a:r>
            <a:endParaRPr lang="hr-HR" sz="2400" b="1">
              <a:latin typeface="Aptos" panose="020B0004020202020204"/>
              <a:cs typeface="Times New Roman"/>
            </a:endParaRPr>
          </a:p>
          <a:p>
            <a:r>
              <a:rPr lang="hr-HR" sz="2400" dirty="0">
                <a:latin typeface="Times New Roman"/>
                <a:cs typeface="Times New Roman"/>
              </a:rPr>
              <a:t>Rezultati ukazuju na nužnost uvođenja sustavnih mjera, koje bi obuhvatile edukaciju zdravstvenih djelatnika o komunikacijskim vještinama, rasterećenje od administrativnih poslova te uspostavu sustava vrednovanja kvalitete odnosa prema pacijentima.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458893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07EC8DF-4D02-E2F3-84B7-4371996C9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hr-HR" sz="4000">
              <a:solidFill>
                <a:srgbClr val="FFFFFF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8768370F-2623-0B19-724D-59B9F422D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hr-HR" sz="2000"/>
          </a:p>
          <a:p>
            <a:pPr marL="0" indent="0">
              <a:buNone/>
            </a:pPr>
            <a:endParaRPr lang="hr-HR" sz="2000"/>
          </a:p>
          <a:p>
            <a:pPr marL="0" indent="0">
              <a:buNone/>
            </a:pPr>
            <a:r>
              <a:rPr lang="hr-HR" dirty="0"/>
              <a:t>"Razgovor stvara, razvija i održava čovjeka"</a:t>
            </a:r>
            <a:endParaRPr lang="sr-Latn-RS" dirty="0"/>
          </a:p>
          <a:p>
            <a:pPr marL="0" indent="0">
              <a:buNone/>
            </a:pPr>
            <a:endParaRPr lang="hr-HR" sz="2000"/>
          </a:p>
          <a:p>
            <a:pPr marL="0" indent="0" algn="r">
              <a:buNone/>
            </a:pPr>
            <a:r>
              <a:rPr lang="hr-HR" sz="2400" dirty="0"/>
              <a:t>Pavao Brajša </a:t>
            </a:r>
          </a:p>
          <a:p>
            <a:pPr marL="0" indent="0">
              <a:buNone/>
            </a:pPr>
            <a:endParaRPr lang="hr-HR" sz="2000"/>
          </a:p>
        </p:txBody>
      </p:sp>
    </p:spTree>
    <p:extLst>
      <p:ext uri="{BB962C8B-B14F-4D97-AF65-F5344CB8AC3E}">
        <p14:creationId xmlns:p14="http://schemas.microsoft.com/office/powerpoint/2010/main" val="236566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82AE47E-9565-CD1E-B584-7267744B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4000">
                <a:solidFill>
                  <a:srgbClr val="FFFFFF"/>
                </a:solidFill>
              </a:rPr>
              <a:t>Broj ispitanika po spolu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4FB71A-0356-0792-2B7E-FC3D5281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>
                <a:latin typeface="Times New Roman"/>
                <a:cs typeface="Times New Roman"/>
              </a:rPr>
              <a:t>280 ispitanika iz Republike Hrvatske, </a:t>
            </a:r>
            <a:endParaRPr lang="hr-HR" dirty="0">
              <a:latin typeface="Aptos" panose="020B0004020202020204"/>
              <a:cs typeface="Times New Roman"/>
            </a:endParaRPr>
          </a:p>
          <a:p>
            <a:r>
              <a:rPr lang="hr-HR" dirty="0">
                <a:latin typeface="Times New Roman"/>
                <a:cs typeface="Times New Roman"/>
              </a:rPr>
              <a:t>230 sudjelovalo putem online ankete, </a:t>
            </a:r>
            <a:endParaRPr lang="hr-HR" dirty="0">
              <a:latin typeface="Aptos" panose="020B0004020202020204"/>
              <a:cs typeface="Times New Roman"/>
            </a:endParaRPr>
          </a:p>
          <a:p>
            <a:r>
              <a:rPr lang="hr-HR" dirty="0">
                <a:latin typeface="Times New Roman"/>
                <a:cs typeface="Times New Roman"/>
              </a:rPr>
              <a:t>50 putem intervjua.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033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6C6051-4AF7-84A7-1AD4-E41078E7F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Spol ispitanika </a:t>
            </a:r>
          </a:p>
        </p:txBody>
      </p:sp>
      <p:pic>
        <p:nvPicPr>
          <p:cNvPr id="4" name="Rezervirano mjesto sadržaja 3" descr="Slika na kojoj se prikazuje tekst, logotip, snimka zaslona, Font&#10;&#10;Sadržaj generiran uz AI možda nije točan.">
            <a:extLst>
              <a:ext uri="{FF2B5EF4-FFF2-40B4-BE49-F238E27FC236}">
                <a16:creationId xmlns:a16="http://schemas.microsoft.com/office/drawing/2014/main" id="{4EE38F44-9C4B-F9DA-3ADF-C1ACF9A40A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24"/>
          <a:stretch>
            <a:fillRect/>
          </a:stretch>
        </p:blipFill>
        <p:spPr>
          <a:xfrm>
            <a:off x="-2144" y="1229997"/>
            <a:ext cx="9880978" cy="3275136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1CF2E5A4-BBDD-1980-46A8-9C2448C565B2}"/>
              </a:ext>
            </a:extLst>
          </p:cNvPr>
          <p:cNvSpPr txBox="1"/>
          <p:nvPr/>
        </p:nvSpPr>
        <p:spPr>
          <a:xfrm>
            <a:off x="6683330" y="3550401"/>
            <a:ext cx="409234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/>
              <a:t>Muški - 41</a:t>
            </a:r>
          </a:p>
          <a:p>
            <a:r>
              <a:rPr lang="hr-HR" sz="2400" dirty="0"/>
              <a:t>Ženski - 188</a:t>
            </a:r>
          </a:p>
          <a:p>
            <a:r>
              <a:rPr lang="hr-HR" sz="2400" dirty="0"/>
              <a:t>Drugo/ne želi odgovoriti  - 1</a:t>
            </a:r>
          </a:p>
        </p:txBody>
      </p:sp>
    </p:spTree>
    <p:extLst>
      <p:ext uri="{BB962C8B-B14F-4D97-AF65-F5344CB8AC3E}">
        <p14:creationId xmlns:p14="http://schemas.microsoft.com/office/powerpoint/2010/main" val="194220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9A89414-F582-558C-8C1D-3477DB022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Dob ispitanika </a:t>
            </a:r>
          </a:p>
        </p:txBody>
      </p:sp>
      <p:pic>
        <p:nvPicPr>
          <p:cNvPr id="4" name="Rezervirano mjesto sadržaja 3" descr="Slika na kojoj se prikazuje tekst, dijagram, snimka zaslona, grafika&#10;&#10;Sadržaj generiran uz AI možda nije točan.">
            <a:extLst>
              <a:ext uri="{FF2B5EF4-FFF2-40B4-BE49-F238E27FC236}">
                <a16:creationId xmlns:a16="http://schemas.microsoft.com/office/drawing/2014/main" id="{D20A3001-4231-C5F1-CE94-190F540BF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00" y="2515198"/>
            <a:ext cx="10744200" cy="3626166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01FD6D54-3139-D3F2-0DDA-422A93317071}"/>
              </a:ext>
            </a:extLst>
          </p:cNvPr>
          <p:cNvSpPr txBox="1"/>
          <p:nvPr/>
        </p:nvSpPr>
        <p:spPr>
          <a:xfrm>
            <a:off x="9438722" y="3938791"/>
            <a:ext cx="226255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/>
              <a:t>&lt; 18 – 6</a:t>
            </a:r>
            <a:endParaRPr lang="sr-Latn-RS" sz="2400"/>
          </a:p>
          <a:p>
            <a:r>
              <a:rPr lang="hr-HR" sz="2400" dirty="0"/>
              <a:t>18 do 30 – 47</a:t>
            </a:r>
          </a:p>
          <a:p>
            <a:r>
              <a:rPr lang="hr-HR" sz="2400" dirty="0"/>
              <a:t>31do 45 – 77</a:t>
            </a:r>
          </a:p>
          <a:p>
            <a:r>
              <a:rPr lang="hr-HR" sz="2400" dirty="0"/>
              <a:t>45 do 60 – 74</a:t>
            </a:r>
          </a:p>
          <a:p>
            <a:r>
              <a:rPr lang="hr-HR" sz="2400" dirty="0"/>
              <a:t>više od 60 - 26</a:t>
            </a:r>
          </a:p>
        </p:txBody>
      </p:sp>
    </p:spTree>
    <p:extLst>
      <p:ext uri="{BB962C8B-B14F-4D97-AF65-F5344CB8AC3E}">
        <p14:creationId xmlns:p14="http://schemas.microsoft.com/office/powerpoint/2010/main" val="193340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49C0B7E-22F9-CEDD-F54A-F8E1654EF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Razina obrazovanja </a:t>
            </a:r>
          </a:p>
        </p:txBody>
      </p:sp>
      <p:pic>
        <p:nvPicPr>
          <p:cNvPr id="4" name="Rezervirano mjesto sadržaja 3" descr="Slika na kojoj se prikazuje tekst, dijagram, grafika, snimka zaslona&#10;&#10;Sadržaj generiran uz AI možda nije točan.">
            <a:extLst>
              <a:ext uri="{FF2B5EF4-FFF2-40B4-BE49-F238E27FC236}">
                <a16:creationId xmlns:a16="http://schemas.microsoft.com/office/drawing/2014/main" id="{EE3CDDCD-442F-D2C8-9A2E-36841960A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00" y="2448046"/>
            <a:ext cx="10744200" cy="376047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8E074149-184A-13DE-6C0E-3F354D0CB1CA}"/>
              </a:ext>
            </a:extLst>
          </p:cNvPr>
          <p:cNvSpPr txBox="1"/>
          <p:nvPr/>
        </p:nvSpPr>
        <p:spPr>
          <a:xfrm>
            <a:off x="9277050" y="3210347"/>
            <a:ext cx="1676970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/>
              <a:t>NKV – 5</a:t>
            </a:r>
            <a:endParaRPr lang="sr-Latn-RS" sz="2400" dirty="0"/>
          </a:p>
          <a:p>
            <a:r>
              <a:rPr lang="hr-HR" sz="2400" dirty="0"/>
              <a:t>NSS – 3</a:t>
            </a:r>
          </a:p>
          <a:p>
            <a:r>
              <a:rPr lang="hr-HR" sz="2400" dirty="0"/>
              <a:t>SSS -  96</a:t>
            </a:r>
          </a:p>
          <a:p>
            <a:r>
              <a:rPr lang="hr-HR" sz="2400" dirty="0"/>
              <a:t>VŠS - 58</a:t>
            </a:r>
          </a:p>
          <a:p>
            <a:r>
              <a:rPr lang="hr-HR" sz="2400" dirty="0"/>
              <a:t>VSS  - 68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378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F278481-FE4E-38A7-4594-EE2B8126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2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25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Vrsta zdravstvene usluge koju ste nedavno koristili</a:t>
            </a:r>
            <a:endParaRPr lang="en-US" sz="2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Rezervirano mjesto sadržaja 3" descr="Slika na kojoj se prikazuje tekst, snimka zaslona, dijagram, Font&#10;&#10;Sadržaj generiran uz AI možda nije točan.">
            <a:extLst>
              <a:ext uri="{FF2B5EF4-FFF2-40B4-BE49-F238E27FC236}">
                <a16:creationId xmlns:a16="http://schemas.microsoft.com/office/drawing/2014/main" id="{B2222363-F2F4-F0A9-B280-F9364ED7F0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723900" y="2548271"/>
            <a:ext cx="10744200" cy="356002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BAF6246-4CD6-9C5F-B5CD-2461D83CA18D}"/>
              </a:ext>
            </a:extLst>
          </p:cNvPr>
          <p:cNvSpPr txBox="1"/>
          <p:nvPr/>
        </p:nvSpPr>
        <p:spPr>
          <a:xfrm>
            <a:off x="11215567" y="2878291"/>
            <a:ext cx="79349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 sz="2400" dirty="0"/>
              <a:t>117</a:t>
            </a:r>
          </a:p>
          <a:p>
            <a:r>
              <a:rPr lang="hr-HR" sz="2400" dirty="0"/>
              <a:t>21</a:t>
            </a:r>
          </a:p>
          <a:p>
            <a:r>
              <a:rPr lang="hr-HR" sz="2400" dirty="0"/>
              <a:t>60</a:t>
            </a:r>
          </a:p>
          <a:p>
            <a:r>
              <a:rPr lang="hr-HR" sz="2400" dirty="0"/>
              <a:t>20</a:t>
            </a:r>
          </a:p>
          <a:p>
            <a:r>
              <a:rPr lang="hr-HR" sz="24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1408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52A858D-ACC3-D12E-AFE3-FFEC2B772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562450"/>
            <a:ext cx="10534650" cy="81740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i="1" kern="1200" dirty="0">
                <a:latin typeface="+mj-lt"/>
                <a:ea typeface="+mj-ea"/>
                <a:cs typeface="+mj-cs"/>
              </a:rPr>
              <a:t>Kako bi </a:t>
            </a:r>
            <a:r>
              <a:rPr lang="en-US" sz="2800" b="1" i="1" kern="1200" dirty="0" err="1">
                <a:latin typeface="+mj-lt"/>
                <a:ea typeface="+mj-ea"/>
                <a:cs typeface="+mj-cs"/>
              </a:rPr>
              <a:t>ocijenili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dirty="0" err="1">
                <a:latin typeface="+mj-lt"/>
                <a:ea typeface="+mj-ea"/>
                <a:cs typeface="+mj-cs"/>
              </a:rPr>
              <a:t>svoju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dirty="0" err="1">
                <a:latin typeface="+mj-lt"/>
                <a:ea typeface="+mj-ea"/>
                <a:cs typeface="+mj-cs"/>
              </a:rPr>
              <a:t>komunikaciju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dirty="0" err="1">
                <a:latin typeface="+mj-lt"/>
                <a:ea typeface="+mj-ea"/>
                <a:cs typeface="+mj-cs"/>
              </a:rPr>
              <a:t>sa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dirty="0" err="1">
                <a:latin typeface="+mj-lt"/>
                <a:ea typeface="+mj-ea"/>
                <a:cs typeface="+mj-cs"/>
              </a:rPr>
              <a:t>zdravstvenim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dirty="0" err="1">
                <a:latin typeface="+mj-lt"/>
                <a:ea typeface="+mj-ea"/>
                <a:cs typeface="+mj-cs"/>
              </a:rPr>
              <a:t>djelatnicima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dirty="0" err="1">
                <a:latin typeface="+mj-lt"/>
                <a:ea typeface="+mj-ea"/>
                <a:cs typeface="+mj-cs"/>
              </a:rPr>
              <a:t>na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dirty="0" err="1">
                <a:latin typeface="+mj-lt"/>
                <a:ea typeface="+mj-ea"/>
                <a:cs typeface="+mj-cs"/>
              </a:rPr>
              <a:t>primarnoj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dirty="0" err="1">
                <a:latin typeface="+mj-lt"/>
                <a:ea typeface="+mj-ea"/>
                <a:cs typeface="+mj-cs"/>
              </a:rPr>
              <a:t>razini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dirty="0" err="1">
                <a:latin typeface="+mj-lt"/>
                <a:ea typeface="+mj-ea"/>
                <a:cs typeface="+mj-cs"/>
              </a:rPr>
              <a:t>zdravstvene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dirty="0" err="1">
                <a:latin typeface="+mj-lt"/>
                <a:ea typeface="+mj-ea"/>
                <a:cs typeface="+mj-cs"/>
              </a:rPr>
              <a:t>zaštite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 </a:t>
            </a:r>
            <a:endParaRPr lang="en-US" sz="2800" b="1" i="1" kern="1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Rezervirano mjesto sadržaja 3" descr="Slika na kojoj se prikazuje tekst, snimka zaslona, crta, dijagram&#10;&#10;Sadržaj generiran uz AI možda nije točan.">
            <a:extLst>
              <a:ext uri="{FF2B5EF4-FFF2-40B4-BE49-F238E27FC236}">
                <a16:creationId xmlns:a16="http://schemas.microsoft.com/office/drawing/2014/main" id="{EC972D92-8ED6-4E20-1DBA-25DBB8506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442" y="2354239"/>
            <a:ext cx="9571115" cy="39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986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Široki zaslon</PresentationFormat>
  <Paragraphs>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34" baseType="lpstr">
      <vt:lpstr>Tema sustava Office</vt:lpstr>
      <vt:lpstr>Analiza komunikacije pacijent – zdravstveni djelatnik s naglaskom na mogućnosti unapređenja putem digitalnih medija </vt:lpstr>
      <vt:lpstr>Komunikacija </vt:lpstr>
      <vt:lpstr>Cilj istraživanja </vt:lpstr>
      <vt:lpstr>Broj ispitanika po spolu</vt:lpstr>
      <vt:lpstr>Spol ispitanika </vt:lpstr>
      <vt:lpstr>Dob ispitanika </vt:lpstr>
      <vt:lpstr>Razina obrazovanja </vt:lpstr>
      <vt:lpstr> Vrsta zdravstvene usluge koju ste nedavno koristili</vt:lpstr>
      <vt:lpstr>Kako bi ocijenili svoju komunikaciju sa zdravstvenim djelatnicima na primarnoj razini zdravstvene zaštite </vt:lpstr>
      <vt:lpstr>Najčešća komunikacija sa primarnom zdravstvenom zaštitom je putem</vt:lpstr>
      <vt:lpstr>Kako biste ocijenili vaše zadovoljstvo komunikacijom sa zdravstvenim djelatnicima u sekundarnoj zdravstvenoj zaštiti </vt:lpstr>
      <vt:lpstr>Kako biste ocijenili vaše zadovoljstvo komunikacijom sa zdravstvenim djelatnicima u tercijarnoj zdravstvenoj zaštiti(klinika, kliničke bolnice, KBC</vt:lpstr>
      <vt:lpstr>Prikaz usporedbe zadovoljstva komunikacijom na različitim razinama zdravstvene zaštite. </vt:lpstr>
      <vt:lpstr>Iskustvo komunikacije sa zdravstvenim djelatnicima.</vt:lpstr>
      <vt:lpstr>Djelatnik me pažljivo slušao</vt:lpstr>
      <vt:lpstr>Dobio/la sam jasne i razumljive informacije</vt:lpstr>
      <vt:lpstr>Djelatnik se odnosio sa poštovanjem</vt:lpstr>
      <vt:lpstr> Ton glasa, govor tijela i ponašanje bili su profesionalni i umirujući</vt:lpstr>
      <vt:lpstr> Osjećao/la sam se slobodno postavljati pitanja i iznositi zabrinutost</vt:lpstr>
      <vt:lpstr>Osjećao/la sam se sigurno i zbrinuto tijekom komunikacije</vt:lpstr>
      <vt:lpstr>Što bi posebno pohvalili u komunikaciji sa zdravstvenim djelatnicima</vt:lpstr>
      <vt:lpstr>Što bi naveli kao najveći problem u komunikaciji sa zdravstvenim djelatnicima? </vt:lpstr>
      <vt:lpstr>Imate li koji prijedlog kako poboljšati komunikaciju na relaciji pacijent - zdravstveni djelatnik. </vt:lpstr>
      <vt:lpstr>1. Iskustva s liječnicima i medicinskim sestrama </vt:lpstr>
      <vt:lpstr>2. Pažljivo slušanje pacijenata </vt:lpstr>
      <vt:lpstr>3. Jasnoća objašnjenja </vt:lpstr>
      <vt:lpstr>4. Ponovno postavljanje pitanja </vt:lpstr>
      <vt:lpstr>5. Važnost ljubaznog i empatičnog pristupa </vt:lpstr>
      <vt:lpstr>6. Sudjelovanje u donošenju odluka </vt:lpstr>
      <vt:lpstr>7. Primjeri loše komunikacije </vt:lpstr>
      <vt:lpstr>8. Prijedlozi za poboljšanje komunikacije, najčešće predložene mjere uključuju: </vt:lpstr>
      <vt:lpstr>Zaključak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635</cp:revision>
  <dcterms:created xsi:type="dcterms:W3CDTF">2025-09-23T20:09:46Z</dcterms:created>
  <dcterms:modified xsi:type="dcterms:W3CDTF">2025-09-25T20:53:27Z</dcterms:modified>
</cp:coreProperties>
</file>